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1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24C8-EEF9-E24C-81E8-08F8FEA3FB6E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4D89C-A164-2742-B9F4-4F5F48B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Equation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1548" y="1647968"/>
            <a:ext cx="8801952" cy="3071670"/>
            <a:chOff x="191550" y="1647968"/>
            <a:chExt cx="8801952" cy="3071670"/>
          </a:xfrm>
        </p:grpSpPr>
        <p:pic>
          <p:nvPicPr>
            <p:cNvPr id="3" name="Picture 2" descr="mesh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9" t="28971" r="8055" b="35785"/>
            <a:stretch/>
          </p:blipFill>
          <p:spPr>
            <a:xfrm>
              <a:off x="1367605" y="1957300"/>
              <a:ext cx="6585935" cy="2417008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375374"/>
                </p:ext>
              </p:extLst>
            </p:nvPr>
          </p:nvGraphicFramePr>
          <p:xfrm>
            <a:off x="191550" y="3077603"/>
            <a:ext cx="1186055" cy="345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4" imgW="698500" imgH="203200" progId="Equation.3">
                    <p:embed/>
                  </p:oleObj>
                </mc:Choice>
                <mc:Fallback>
                  <p:oleObj name="Equation" r:id="rId4" imgW="6985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1550" y="3077603"/>
                          <a:ext cx="1186055" cy="3450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8209306"/>
                </p:ext>
              </p:extLst>
            </p:nvPr>
          </p:nvGraphicFramePr>
          <p:xfrm>
            <a:off x="7979090" y="3097213"/>
            <a:ext cx="101441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6" imgW="596900" imgH="203200" progId="Equation.3">
                    <p:embed/>
                  </p:oleObj>
                </mc:Choice>
                <mc:Fallback>
                  <p:oleObj name="Equation" r:id="rId6" imgW="596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979090" y="3097213"/>
                          <a:ext cx="1014412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26352"/>
                </p:ext>
              </p:extLst>
            </p:nvPr>
          </p:nvGraphicFramePr>
          <p:xfrm>
            <a:off x="4167188" y="4373563"/>
            <a:ext cx="10572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8" imgW="622300" imgH="203200" progId="Equation.3">
                    <p:embed/>
                  </p:oleObj>
                </mc:Choice>
                <mc:Fallback>
                  <p:oleObj name="Equation" r:id="rId8" imgW="6223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67188" y="4373563"/>
                          <a:ext cx="105727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883628"/>
                </p:ext>
              </p:extLst>
            </p:nvPr>
          </p:nvGraphicFramePr>
          <p:xfrm>
            <a:off x="4167188" y="1647968"/>
            <a:ext cx="10572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10" imgW="622300" imgH="203200" progId="Equation.3">
                    <p:embed/>
                  </p:oleObj>
                </mc:Choice>
                <mc:Fallback>
                  <p:oleObj name="Equation" r:id="rId10" imgW="6223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67188" y="1647968"/>
                          <a:ext cx="1057275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10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THOMPSON, KYLE B. (LARC-D305)</dc:creator>
  <cp:lastModifiedBy>THOMPSON, KYLE B. (LARC-D305)</cp:lastModifiedBy>
  <cp:revision>2</cp:revision>
  <dcterms:created xsi:type="dcterms:W3CDTF">2016-03-04T19:32:10Z</dcterms:created>
  <dcterms:modified xsi:type="dcterms:W3CDTF">2016-03-04T19:45:36Z</dcterms:modified>
</cp:coreProperties>
</file>