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xml" ContentType="application/vnd.openxmlformats-officedocument.presentationml.slide+xml"/>
  <Override PartName="/ppt/slides/slide760.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 id="544" r:id="rId295"/>
    <p:sldId id="545" r:id="rId296"/>
    <p:sldId id="546" r:id="rId297"/>
    <p:sldId id="547" r:id="rId298"/>
    <p:sldId id="548" r:id="rId299"/>
    <p:sldId id="549" r:id="rId300"/>
    <p:sldId id="550" r:id="rId301"/>
    <p:sldId id="551" r:id="rId302"/>
    <p:sldId id="552" r:id="rId303"/>
    <p:sldId id="553" r:id="rId304"/>
    <p:sldId id="554" r:id="rId305"/>
    <p:sldId id="555" r:id="rId306"/>
    <p:sldId id="556" r:id="rId307"/>
    <p:sldId id="557" r:id="rId308"/>
    <p:sldId id="558" r:id="rId309"/>
    <p:sldId id="559" r:id="rId310"/>
    <p:sldId id="560" r:id="rId311"/>
    <p:sldId id="561" r:id="rId312"/>
    <p:sldId id="562" r:id="rId313"/>
    <p:sldId id="563" r:id="rId314"/>
    <p:sldId id="564" r:id="rId315"/>
    <p:sldId id="565" r:id="rId316"/>
    <p:sldId id="566" r:id="rId317"/>
    <p:sldId id="567" r:id="rId318"/>
    <p:sldId id="568" r:id="rId319"/>
    <p:sldId id="569" r:id="rId320"/>
    <p:sldId id="570" r:id="rId321"/>
    <p:sldId id="571" r:id="rId322"/>
    <p:sldId id="572" r:id="rId323"/>
    <p:sldId id="573" r:id="rId324"/>
    <p:sldId id="574" r:id="rId325"/>
    <p:sldId id="575" r:id="rId326"/>
    <p:sldId id="576" r:id="rId327"/>
    <p:sldId id="577" r:id="rId328"/>
    <p:sldId id="578" r:id="rId329"/>
    <p:sldId id="579" r:id="rId330"/>
    <p:sldId id="580" r:id="rId331"/>
    <p:sldId id="581" r:id="rId332"/>
    <p:sldId id="582" r:id="rId333"/>
    <p:sldId id="583" r:id="rId334"/>
    <p:sldId id="584" r:id="rId335"/>
    <p:sldId id="585" r:id="rId336"/>
    <p:sldId id="586" r:id="rId337"/>
    <p:sldId id="587" r:id="rId338"/>
    <p:sldId id="588" r:id="rId339"/>
    <p:sldId id="589" r:id="rId340"/>
    <p:sldId id="590" r:id="rId341"/>
    <p:sldId id="591" r:id="rId342"/>
    <p:sldId id="592" r:id="rId343"/>
    <p:sldId id="593" r:id="rId344"/>
    <p:sldId id="594" r:id="rId345"/>
    <p:sldId id="595" r:id="rId346"/>
    <p:sldId id="596" r:id="rId347"/>
    <p:sldId id="597" r:id="rId348"/>
    <p:sldId id="598" r:id="rId349"/>
    <p:sldId id="599" r:id="rId350"/>
    <p:sldId id="600" r:id="rId351"/>
    <p:sldId id="601" r:id="rId352"/>
    <p:sldId id="602" r:id="rId353"/>
    <p:sldId id="603" r:id="rId354"/>
    <p:sldId id="604" r:id="rId355"/>
    <p:sldId id="605" r:id="rId356"/>
    <p:sldId id="606" r:id="rId357"/>
    <p:sldId id="607" r:id="rId358"/>
    <p:sldId id="608" r:id="rId359"/>
    <p:sldId id="609" r:id="rId360"/>
    <p:sldId id="610" r:id="rId361"/>
    <p:sldId id="611" r:id="rId362"/>
    <p:sldId id="612" r:id="rId363"/>
    <p:sldId id="613" r:id="rId364"/>
    <p:sldId id="614" r:id="rId365"/>
    <p:sldId id="615" r:id="rId366"/>
    <p:sldId id="616" r:id="rId367"/>
    <p:sldId id="617" r:id="rId368"/>
    <p:sldId id="618" r:id="rId369"/>
    <p:sldId id="619" r:id="rId370"/>
    <p:sldId id="620" r:id="rId371"/>
    <p:sldId id="621" r:id="rId372"/>
    <p:sldId id="622" r:id="rId373"/>
    <p:sldId id="623" r:id="rId374"/>
    <p:sldId id="624" r:id="rId375"/>
    <p:sldId id="625" r:id="rId376"/>
    <p:sldId id="626" r:id="rId377"/>
    <p:sldId id="627" r:id="rId378"/>
    <p:sldId id="628" r:id="rId379"/>
    <p:sldId id="629" r:id="rId380"/>
    <p:sldId id="630" r:id="rId381"/>
    <p:sldId id="631" r:id="rId382"/>
    <p:sldId id="632" r:id="rId383"/>
    <p:sldId id="633" r:id="rId384"/>
    <p:sldId id="634" r:id="rId385"/>
    <p:sldId id="635" r:id="rId386"/>
    <p:sldId id="636" r:id="rId387"/>
    <p:sldId id="637" r:id="rId388"/>
    <p:sldId id="638" r:id="rId389"/>
    <p:sldId id="639" r:id="rId390"/>
    <p:sldId id="640" r:id="rId391"/>
    <p:sldId id="641" r:id="rId392"/>
    <p:sldId id="642" r:id="rId393"/>
    <p:sldId id="643" r:id="rId394"/>
    <p:sldId id="644" r:id="rId395"/>
    <p:sldId id="645" r:id="rId396"/>
    <p:sldId id="646" r:id="rId397"/>
    <p:sldId id="647" r:id="rId398"/>
    <p:sldId id="648" r:id="rId399"/>
    <p:sldId id="649" r:id="rId400"/>
    <p:sldId id="650" r:id="rId401"/>
    <p:sldId id="651" r:id="rId402"/>
    <p:sldId id="652" r:id="rId403"/>
    <p:sldId id="653" r:id="rId404"/>
    <p:sldId id="654" r:id="rId405"/>
    <p:sldId id="655" r:id="rId406"/>
    <p:sldId id="656" r:id="rId407"/>
    <p:sldId id="657" r:id="rId408"/>
    <p:sldId id="658" r:id="rId409"/>
    <p:sldId id="659" r:id="rId410"/>
    <p:sldId id="660" r:id="rId411"/>
    <p:sldId id="661" r:id="rId412"/>
    <p:sldId id="662" r:id="rId413"/>
    <p:sldId id="663" r:id="rId414"/>
    <p:sldId id="664" r:id="rId415"/>
    <p:sldId id="665" r:id="rId416"/>
    <p:sldId id="666" r:id="rId417"/>
    <p:sldId id="667" r:id="rId418"/>
    <p:sldId id="668" r:id="rId419"/>
    <p:sldId id="669" r:id="rId420"/>
    <p:sldId id="670" r:id="rId421"/>
    <p:sldId id="671" r:id="rId422"/>
    <p:sldId id="672" r:id="rId423"/>
    <p:sldId id="673" r:id="rId424"/>
    <p:sldId id="674" r:id="rId425"/>
    <p:sldId id="675" r:id="rId426"/>
    <p:sldId id="676" r:id="rId427"/>
    <p:sldId id="677" r:id="rId428"/>
    <p:sldId id="678" r:id="rId429"/>
    <p:sldId id="679" r:id="rId430"/>
    <p:sldId id="680" r:id="rId431"/>
    <p:sldId id="681" r:id="rId432"/>
    <p:sldId id="682" r:id="rId433"/>
    <p:sldId id="683" r:id="rId434"/>
    <p:sldId id="684" r:id="rId435"/>
    <p:sldId id="685" r:id="rId436"/>
    <p:sldId id="686" r:id="rId437"/>
    <p:sldId id="687" r:id="rId438"/>
    <p:sldId id="688" r:id="rId439"/>
    <p:sldId id="689" r:id="rId440"/>
    <p:sldId id="690" r:id="rId441"/>
    <p:sldId id="691" r:id="rId442"/>
    <p:sldId id="692" r:id="rId443"/>
    <p:sldId id="693" r:id="rId444"/>
    <p:sldId id="694" r:id="rId445"/>
    <p:sldId id="695" r:id="rId446"/>
    <p:sldId id="696" r:id="rId447"/>
    <p:sldId id="697" r:id="rId448"/>
    <p:sldId id="698" r:id="rId449"/>
    <p:sldId id="699" r:id="rId450"/>
    <p:sldId id="700" r:id="rId451"/>
    <p:sldId id="701" r:id="rId452"/>
    <p:sldId id="702" r:id="rId453"/>
    <p:sldId id="703" r:id="rId454"/>
    <p:sldId id="704" r:id="rId455"/>
    <p:sldId id="705" r:id="rId456"/>
    <p:sldId id="706" r:id="rId457"/>
    <p:sldId id="707" r:id="rId458"/>
    <p:sldId id="708" r:id="rId459"/>
    <p:sldId id="709" r:id="rId460"/>
    <p:sldId id="710" r:id="rId461"/>
    <p:sldId id="711" r:id="rId462"/>
    <p:sldId id="712" r:id="rId463"/>
    <p:sldId id="713" r:id="rId464"/>
    <p:sldId id="714" r:id="rId465"/>
    <p:sldId id="715" r:id="rId466"/>
    <p:sldId id="716" r:id="rId467"/>
    <p:sldId id="717" r:id="rId468"/>
    <p:sldId id="718" r:id="rId469"/>
    <p:sldId id="719" r:id="rId470"/>
    <p:sldId id="720" r:id="rId471"/>
    <p:sldId id="721" r:id="rId472"/>
    <p:sldId id="722" r:id="rId473"/>
    <p:sldId id="723" r:id="rId474"/>
    <p:sldId id="724" r:id="rId475"/>
    <p:sldId id="725" r:id="rId476"/>
    <p:sldId id="726" r:id="rId477"/>
    <p:sldId id="727" r:id="rId478"/>
    <p:sldId id="728" r:id="rId479"/>
    <p:sldId id="729" r:id="rId480"/>
    <p:sldId id="730" r:id="rId481"/>
    <p:sldId id="731" r:id="rId482"/>
    <p:sldId id="732" r:id="rId483"/>
    <p:sldId id="733" r:id="rId484"/>
    <p:sldId id="734" r:id="rId485"/>
    <p:sldId id="735" r:id="rId486"/>
    <p:sldId id="736" r:id="rId487"/>
    <p:sldId id="737" r:id="rId488"/>
    <p:sldId id="738" r:id="rId489"/>
    <p:sldId id="739" r:id="rId490"/>
    <p:sldId id="740" r:id="rId491"/>
    <p:sldId id="741" r:id="rId492"/>
    <p:sldId id="742" r:id="rId493"/>
    <p:sldId id="743" r:id="rId494"/>
    <p:sldId id="744" r:id="rId495"/>
    <p:sldId id="745" r:id="rId496"/>
    <p:sldId id="746" r:id="rId497"/>
    <p:sldId id="747" r:id="rId498"/>
    <p:sldId id="748" r:id="rId499"/>
    <p:sldId id="749" r:id="rId500"/>
    <p:sldId id="750" r:id="rId501"/>
    <p:sldId id="751" r:id="rId502"/>
    <p:sldId id="752" r:id="rId503"/>
    <p:sldId id="753" r:id="rId504"/>
    <p:sldId id="754" r:id="rId505"/>
    <p:sldId id="755" r:id="rId506"/>
    <p:sldId id="756" r:id="rId507"/>
    <p:sldId id="757" r:id="rId508"/>
    <p:sldId id="758" r:id="rId509"/>
    <p:sldId id="759" r:id="rId510"/>
    <p:sldId id="760" r:id="rId511"/>
    <p:sldId id="761" r:id="rId512"/>
    <p:sldId id="762" r:id="rId513"/>
    <p:sldId id="763" r:id="rId514"/>
    <p:sldId id="764" r:id="rId515"/>
    <p:sldId id="765" r:id="rId516"/>
    <p:sldId id="766" r:id="rId517"/>
    <p:sldId id="767" r:id="rId518"/>
    <p:sldId id="768" r:id="rId519"/>
    <p:sldId id="769" r:id="rId520"/>
    <p:sldId id="770" r:id="rId521"/>
    <p:sldId id="771" r:id="rId522"/>
    <p:sldId id="772" r:id="rId523"/>
    <p:sldId id="773" r:id="rId524"/>
    <p:sldId id="774" r:id="rId525"/>
    <p:sldId id="775" r:id="rId526"/>
    <p:sldId id="776" r:id="rId527"/>
    <p:sldId id="777" r:id="rId528"/>
    <p:sldId id="778" r:id="rId529"/>
    <p:sldId id="779" r:id="rId530"/>
    <p:sldId id="780" r:id="rId531"/>
    <p:sldId id="781" r:id="rId532"/>
    <p:sldId id="782" r:id="rId533"/>
    <p:sldId id="783" r:id="rId534"/>
    <p:sldId id="784" r:id="rId535"/>
    <p:sldId id="785" r:id="rId536"/>
    <p:sldId id="786" r:id="rId537"/>
    <p:sldId id="787" r:id="rId538"/>
    <p:sldId id="788" r:id="rId539"/>
    <p:sldId id="789" r:id="rId540"/>
    <p:sldId id="790" r:id="rId541"/>
    <p:sldId id="791" r:id="rId542"/>
    <p:sldId id="792" r:id="rId543"/>
    <p:sldId id="793" r:id="rId544"/>
    <p:sldId id="794" r:id="rId545"/>
    <p:sldId id="795" r:id="rId546"/>
    <p:sldId id="796" r:id="rId547"/>
    <p:sldId id="797" r:id="rId548"/>
    <p:sldId id="798" r:id="rId549"/>
    <p:sldId id="799" r:id="rId550"/>
    <p:sldId id="800" r:id="rId551"/>
    <p:sldId id="801" r:id="rId552"/>
    <p:sldId id="802" r:id="rId553"/>
    <p:sldId id="803" r:id="rId554"/>
    <p:sldId id="804" r:id="rId555"/>
    <p:sldId id="805" r:id="rId556"/>
    <p:sldId id="806" r:id="rId557"/>
    <p:sldId id="807" r:id="rId558"/>
    <p:sldId id="808" r:id="rId559"/>
    <p:sldId id="809" r:id="rId560"/>
    <p:sldId id="810" r:id="rId561"/>
    <p:sldId id="811" r:id="rId562"/>
    <p:sldId id="812" r:id="rId563"/>
    <p:sldId id="813" r:id="rId564"/>
    <p:sldId id="814" r:id="rId565"/>
    <p:sldId id="815" r:id="rId566"/>
    <p:sldId id="816" r:id="rId567"/>
    <p:sldId id="817" r:id="rId568"/>
    <p:sldId id="818" r:id="rId569"/>
    <p:sldId id="819" r:id="rId570"/>
    <p:sldId id="820" r:id="rId571"/>
    <p:sldId id="821" r:id="rId572"/>
    <p:sldId id="822" r:id="rId573"/>
    <p:sldId id="823" r:id="rId574"/>
    <p:sldId id="824" r:id="rId575"/>
    <p:sldId id="825" r:id="rId576"/>
    <p:sldId id="826" r:id="rId577"/>
    <p:sldId id="827" r:id="rId578"/>
    <p:sldId id="828" r:id="rId579"/>
    <p:sldId id="829" r:id="rId580"/>
    <p:sldId id="830" r:id="rId581"/>
    <p:sldId id="831" r:id="rId582"/>
    <p:sldId id="832" r:id="rId583"/>
    <p:sldId id="833" r:id="rId584"/>
    <p:sldId id="834" r:id="rId585"/>
    <p:sldId id="835" r:id="rId586"/>
    <p:sldId id="836" r:id="rId587"/>
    <p:sldId id="837" r:id="rId588"/>
    <p:sldId id="838" r:id="rId589"/>
    <p:sldId id="839" r:id="rId590"/>
    <p:sldId id="840" r:id="rId591"/>
    <p:sldId id="841" r:id="rId592"/>
    <p:sldId id="842" r:id="rId593"/>
    <p:sldId id="843" r:id="rId594"/>
    <p:sldId id="844" r:id="rId595"/>
    <p:sldId id="845" r:id="rId596"/>
    <p:sldId id="846" r:id="rId597"/>
    <p:sldId id="847" r:id="rId598"/>
    <p:sldId id="848" r:id="rId599"/>
    <p:sldId id="849" r:id="rId600"/>
    <p:sldId id="850" r:id="rId601"/>
    <p:sldId id="851" r:id="rId602"/>
    <p:sldId id="852" r:id="rId603"/>
    <p:sldId id="853" r:id="rId604"/>
    <p:sldId id="854" r:id="rId605"/>
    <p:sldId id="855" r:id="rId606"/>
    <p:sldId id="856" r:id="rId607"/>
    <p:sldId id="857" r:id="rId608"/>
    <p:sldId id="858" r:id="rId609"/>
    <p:sldId id="859" r:id="rId610"/>
    <p:sldId id="860" r:id="rId611"/>
    <p:sldId id="861" r:id="rId612"/>
    <p:sldId id="862" r:id="rId613"/>
    <p:sldId id="863" r:id="rId614"/>
    <p:sldId id="864" r:id="rId615"/>
    <p:sldId id="865" r:id="rId616"/>
    <p:sldId id="866" r:id="rId617"/>
    <p:sldId id="867" r:id="rId618"/>
    <p:sldId id="868" r:id="rId619"/>
    <p:sldId id="869" r:id="rId620"/>
    <p:sldId id="870" r:id="rId621"/>
    <p:sldId id="871" r:id="rId622"/>
    <p:sldId id="872" r:id="rId623"/>
    <p:sldId id="873" r:id="rId624"/>
    <p:sldId id="874" r:id="rId625"/>
    <p:sldId id="875" r:id="rId626"/>
    <p:sldId id="876" r:id="rId627"/>
    <p:sldId id="877" r:id="rId628"/>
    <p:sldId id="878" r:id="rId629"/>
    <p:sldId id="879" r:id="rId630"/>
    <p:sldId id="880" r:id="rId631"/>
    <p:sldId id="881" r:id="rId632"/>
    <p:sldId id="882" r:id="rId633"/>
    <p:sldId id="883" r:id="rId634"/>
    <p:sldId id="884" r:id="rId635"/>
    <p:sldId id="885" r:id="rId636"/>
    <p:sldId id="886" r:id="rId637"/>
    <p:sldId id="887" r:id="rId638"/>
    <p:sldId id="888" r:id="rId639"/>
    <p:sldId id="889" r:id="rId640"/>
    <p:sldId id="890" r:id="rId641"/>
    <p:sldId id="891" r:id="rId642"/>
    <p:sldId id="892" r:id="rId643"/>
    <p:sldId id="893" r:id="rId644"/>
    <p:sldId id="894" r:id="rId645"/>
    <p:sldId id="895" r:id="rId646"/>
    <p:sldId id="896" r:id="rId647"/>
    <p:sldId id="897" r:id="rId648"/>
    <p:sldId id="898" r:id="rId649"/>
    <p:sldId id="899" r:id="rId650"/>
    <p:sldId id="900" r:id="rId651"/>
    <p:sldId id="901" r:id="rId652"/>
    <p:sldId id="902" r:id="rId653"/>
    <p:sldId id="903" r:id="rId654"/>
    <p:sldId id="904" r:id="rId655"/>
    <p:sldId id="905" r:id="rId656"/>
    <p:sldId id="906" r:id="rId657"/>
    <p:sldId id="907" r:id="rId658"/>
    <p:sldId id="908" r:id="rId659"/>
    <p:sldId id="909" r:id="rId660"/>
    <p:sldId id="910" r:id="rId661"/>
    <p:sldId id="911" r:id="rId662"/>
    <p:sldId id="912" r:id="rId663"/>
    <p:sldId id="913" r:id="rId664"/>
    <p:sldId id="914" r:id="rId665"/>
    <p:sldId id="915" r:id="rId666"/>
    <p:sldId id="916" r:id="rId667"/>
    <p:sldId id="917" r:id="rId668"/>
    <p:sldId id="918" r:id="rId669"/>
    <p:sldId id="919" r:id="rId670"/>
    <p:sldId id="920" r:id="rId671"/>
    <p:sldId id="921" r:id="rId672"/>
    <p:sldId id="922" r:id="rId673"/>
    <p:sldId id="923" r:id="rId674"/>
    <p:sldId id="924" r:id="rId675"/>
    <p:sldId id="925" r:id="rId676"/>
    <p:sldId id="926" r:id="rId677"/>
    <p:sldId id="927" r:id="rId678"/>
    <p:sldId id="928" r:id="rId679"/>
    <p:sldId id="929" r:id="rId680"/>
    <p:sldId id="930" r:id="rId681"/>
    <p:sldId id="931" r:id="rId682"/>
    <p:sldId id="932" r:id="rId683"/>
    <p:sldId id="933" r:id="rId684"/>
    <p:sldId id="934" r:id="rId685"/>
    <p:sldId id="935" r:id="rId686"/>
    <p:sldId id="936" r:id="rId687"/>
    <p:sldId id="937" r:id="rId688"/>
    <p:sldId id="938" r:id="rId689"/>
    <p:sldId id="939" r:id="rId690"/>
    <p:sldId id="940" r:id="rId691"/>
    <p:sldId id="941" r:id="rId692"/>
    <p:sldId id="942" r:id="rId693"/>
    <p:sldId id="943" r:id="rId694"/>
    <p:sldId id="944" r:id="rId695"/>
    <p:sldId id="945" r:id="rId696"/>
    <p:sldId id="946" r:id="rId697"/>
    <p:sldId id="947" r:id="rId698"/>
    <p:sldId id="948" r:id="rId699"/>
    <p:sldId id="949" r:id="rId700"/>
    <p:sldId id="950" r:id="rId701"/>
    <p:sldId id="951" r:id="rId702"/>
    <p:sldId id="952" r:id="rId703"/>
    <p:sldId id="953" r:id="rId704"/>
    <p:sldId id="954" r:id="rId705"/>
    <p:sldId id="955" r:id="rId706"/>
    <p:sldId id="956" r:id="rId707"/>
    <p:sldId id="957" r:id="rId708"/>
    <p:sldId id="958" r:id="rId709"/>
    <p:sldId id="959" r:id="rId710"/>
    <p:sldId id="960" r:id="rId711"/>
    <p:sldId id="961" r:id="rId712"/>
    <p:sldId id="962" r:id="rId713"/>
    <p:sldId id="963" r:id="rId714"/>
    <p:sldId id="964" r:id="rId715"/>
    <p:sldId id="965" r:id="rId716"/>
    <p:sldId id="966" r:id="rId717"/>
    <p:sldId id="967" r:id="rId718"/>
    <p:sldId id="968" r:id="rId719"/>
    <p:sldId id="969" r:id="rId720"/>
    <p:sldId id="970" r:id="rId721"/>
    <p:sldId id="971" r:id="rId722"/>
    <p:sldId id="972" r:id="rId723"/>
    <p:sldId id="973" r:id="rId724"/>
    <p:sldId id="974" r:id="rId725"/>
    <p:sldId id="975" r:id="rId726"/>
    <p:sldId id="976" r:id="rId727"/>
    <p:sldId id="977" r:id="rId728"/>
    <p:sldId id="978" r:id="rId729"/>
    <p:sldId id="979" r:id="rId730"/>
    <p:sldId id="980" r:id="rId731"/>
    <p:sldId id="981" r:id="rId732"/>
    <p:sldId id="982" r:id="rId733"/>
    <p:sldId id="983" r:id="rId734"/>
    <p:sldId id="984" r:id="rId735"/>
    <p:sldId id="985" r:id="rId736"/>
    <p:sldId id="986" r:id="rId737"/>
    <p:sldId id="987" r:id="rId738"/>
    <p:sldId id="988" r:id="rId739"/>
    <p:sldId id="989" r:id="rId740"/>
    <p:sldId id="990" r:id="rId741"/>
    <p:sldId id="991" r:id="rId742"/>
    <p:sldId id="992" r:id="rId743"/>
    <p:sldId id="993" r:id="rId744"/>
    <p:sldId id="994" r:id="rId745"/>
    <p:sldId id="995" r:id="rId746"/>
    <p:sldId id="996" r:id="rId747"/>
    <p:sldId id="997" r:id="rId748"/>
    <p:sldId id="998" r:id="rId749"/>
    <p:sldId id="999" r:id="rId750"/>
    <p:sldId id="1000" r:id="rId751"/>
    <p:sldId id="1001" r:id="rId752"/>
    <p:sldId id="1002" r:id="rId753"/>
    <p:sldId id="1003" r:id="rId754"/>
    <p:sldId id="1004" r:id="rId755"/>
    <p:sldId id="1005" r:id="rId756"/>
    <p:sldId id="1006" r:id="rId757"/>
    <p:sldId id="1007" r:id="rId758"/>
    <p:sldId id="1008" r:id="rId759"/>
    <p:sldId id="1009" r:id="rId760"/>
    <p:sldId id="1010" r:id="rId761"/>
    <p:sldId id="1011" r:id="rId762"/>
    <p:sldId id="1012" r:id="rId763"/>
    <p:sldId id="1013" r:id="rId764"/>
    <p:sldId id="1014" r:id="rId765"/>
    <p:sldId id="1015" r:id="rId766"/>
  </p:sldIdLst>
  <p:sldSz cx="9144000" cy="50292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 Id="rId218" Type="http://schemas.openxmlformats.org/officeDocument/2006/relationships/slide" Target="slides/slide212.xml"/><Relationship Id="rId219" Type="http://schemas.openxmlformats.org/officeDocument/2006/relationships/slide" Target="slides/slide213.xml"/><Relationship Id="rId220" Type="http://schemas.openxmlformats.org/officeDocument/2006/relationships/slide" Target="slides/slide214.xml"/><Relationship Id="rId221" Type="http://schemas.openxmlformats.org/officeDocument/2006/relationships/slide" Target="slides/slide215.xml"/><Relationship Id="rId222" Type="http://schemas.openxmlformats.org/officeDocument/2006/relationships/slide" Target="slides/slide216.xml"/><Relationship Id="rId223" Type="http://schemas.openxmlformats.org/officeDocument/2006/relationships/slide" Target="slides/slide217.xml"/><Relationship Id="rId224" Type="http://schemas.openxmlformats.org/officeDocument/2006/relationships/slide" Target="slides/slide218.xml"/><Relationship Id="rId225" Type="http://schemas.openxmlformats.org/officeDocument/2006/relationships/slide" Target="slides/slide219.xml"/><Relationship Id="rId226" Type="http://schemas.openxmlformats.org/officeDocument/2006/relationships/slide" Target="slides/slide220.xml"/><Relationship Id="rId227" Type="http://schemas.openxmlformats.org/officeDocument/2006/relationships/slide" Target="slides/slide221.xml"/><Relationship Id="rId228" Type="http://schemas.openxmlformats.org/officeDocument/2006/relationships/slide" Target="slides/slide222.xml"/><Relationship Id="rId229" Type="http://schemas.openxmlformats.org/officeDocument/2006/relationships/slide" Target="slides/slide223.xml"/><Relationship Id="rId230" Type="http://schemas.openxmlformats.org/officeDocument/2006/relationships/slide" Target="slides/slide224.xml"/><Relationship Id="rId231" Type="http://schemas.openxmlformats.org/officeDocument/2006/relationships/slide" Target="slides/slide225.xml"/><Relationship Id="rId232" Type="http://schemas.openxmlformats.org/officeDocument/2006/relationships/slide" Target="slides/slide226.xml"/><Relationship Id="rId233" Type="http://schemas.openxmlformats.org/officeDocument/2006/relationships/slide" Target="slides/slide227.xml"/><Relationship Id="rId234" Type="http://schemas.openxmlformats.org/officeDocument/2006/relationships/slide" Target="slides/slide228.xml"/><Relationship Id="rId235" Type="http://schemas.openxmlformats.org/officeDocument/2006/relationships/slide" Target="slides/slide229.xml"/><Relationship Id="rId236" Type="http://schemas.openxmlformats.org/officeDocument/2006/relationships/slide" Target="slides/slide230.xml"/><Relationship Id="rId237" Type="http://schemas.openxmlformats.org/officeDocument/2006/relationships/slide" Target="slides/slide231.xml"/><Relationship Id="rId238" Type="http://schemas.openxmlformats.org/officeDocument/2006/relationships/slide" Target="slides/slide232.xml"/><Relationship Id="rId239" Type="http://schemas.openxmlformats.org/officeDocument/2006/relationships/slide" Target="slides/slide233.xml"/><Relationship Id="rId240" Type="http://schemas.openxmlformats.org/officeDocument/2006/relationships/slide" Target="slides/slide234.xml"/><Relationship Id="rId241" Type="http://schemas.openxmlformats.org/officeDocument/2006/relationships/slide" Target="slides/slide235.xml"/><Relationship Id="rId242" Type="http://schemas.openxmlformats.org/officeDocument/2006/relationships/slide" Target="slides/slide236.xml"/><Relationship Id="rId243" Type="http://schemas.openxmlformats.org/officeDocument/2006/relationships/slide" Target="slides/slide237.xml"/><Relationship Id="rId244" Type="http://schemas.openxmlformats.org/officeDocument/2006/relationships/slide" Target="slides/slide238.xml"/><Relationship Id="rId245" Type="http://schemas.openxmlformats.org/officeDocument/2006/relationships/slide" Target="slides/slide239.xml"/><Relationship Id="rId246" Type="http://schemas.openxmlformats.org/officeDocument/2006/relationships/slide" Target="slides/slide240.xml"/><Relationship Id="rId247" Type="http://schemas.openxmlformats.org/officeDocument/2006/relationships/slide" Target="slides/slide241.xml"/><Relationship Id="rId248" Type="http://schemas.openxmlformats.org/officeDocument/2006/relationships/slide" Target="slides/slide242.xml"/><Relationship Id="rId249" Type="http://schemas.openxmlformats.org/officeDocument/2006/relationships/slide" Target="slides/slide243.xml"/><Relationship Id="rId250" Type="http://schemas.openxmlformats.org/officeDocument/2006/relationships/slide" Target="slides/slide244.xml"/><Relationship Id="rId251" Type="http://schemas.openxmlformats.org/officeDocument/2006/relationships/slide" Target="slides/slide245.xml"/><Relationship Id="rId252" Type="http://schemas.openxmlformats.org/officeDocument/2006/relationships/slide" Target="slides/slide246.xml"/><Relationship Id="rId253" Type="http://schemas.openxmlformats.org/officeDocument/2006/relationships/slide" Target="slides/slide247.xml"/><Relationship Id="rId254" Type="http://schemas.openxmlformats.org/officeDocument/2006/relationships/slide" Target="slides/slide248.xml"/><Relationship Id="rId255" Type="http://schemas.openxmlformats.org/officeDocument/2006/relationships/slide" Target="slides/slide249.xml"/><Relationship Id="rId256" Type="http://schemas.openxmlformats.org/officeDocument/2006/relationships/slide" Target="slides/slide250.xml"/><Relationship Id="rId257" Type="http://schemas.openxmlformats.org/officeDocument/2006/relationships/slide" Target="slides/slide251.xml"/><Relationship Id="rId258" Type="http://schemas.openxmlformats.org/officeDocument/2006/relationships/slide" Target="slides/slide252.xml"/><Relationship Id="rId259" Type="http://schemas.openxmlformats.org/officeDocument/2006/relationships/slide" Target="slides/slide253.xml"/><Relationship Id="rId260" Type="http://schemas.openxmlformats.org/officeDocument/2006/relationships/slide" Target="slides/slide254.xml"/><Relationship Id="rId261" Type="http://schemas.openxmlformats.org/officeDocument/2006/relationships/slide" Target="slides/slide255.xml"/><Relationship Id="rId262" Type="http://schemas.openxmlformats.org/officeDocument/2006/relationships/slide" Target="slides/slide256.xml"/><Relationship Id="rId263" Type="http://schemas.openxmlformats.org/officeDocument/2006/relationships/slide" Target="slides/slide257.xml"/><Relationship Id="rId264" Type="http://schemas.openxmlformats.org/officeDocument/2006/relationships/slide" Target="slides/slide258.xml"/><Relationship Id="rId265" Type="http://schemas.openxmlformats.org/officeDocument/2006/relationships/slide" Target="slides/slide259.xml"/><Relationship Id="rId266" Type="http://schemas.openxmlformats.org/officeDocument/2006/relationships/slide" Target="slides/slide260.xml"/><Relationship Id="rId267" Type="http://schemas.openxmlformats.org/officeDocument/2006/relationships/slide" Target="slides/slide261.xml"/><Relationship Id="rId268" Type="http://schemas.openxmlformats.org/officeDocument/2006/relationships/slide" Target="slides/slide262.xml"/><Relationship Id="rId269" Type="http://schemas.openxmlformats.org/officeDocument/2006/relationships/slide" Target="slides/slide263.xml"/><Relationship Id="rId270" Type="http://schemas.openxmlformats.org/officeDocument/2006/relationships/slide" Target="slides/slide264.xml"/><Relationship Id="rId271" Type="http://schemas.openxmlformats.org/officeDocument/2006/relationships/slide" Target="slides/slide265.xml"/><Relationship Id="rId272" Type="http://schemas.openxmlformats.org/officeDocument/2006/relationships/slide" Target="slides/slide266.xml"/><Relationship Id="rId273" Type="http://schemas.openxmlformats.org/officeDocument/2006/relationships/slide" Target="slides/slide267.xml"/><Relationship Id="rId274" Type="http://schemas.openxmlformats.org/officeDocument/2006/relationships/slide" Target="slides/slide268.xml"/><Relationship Id="rId275" Type="http://schemas.openxmlformats.org/officeDocument/2006/relationships/slide" Target="slides/slide269.xml"/><Relationship Id="rId276" Type="http://schemas.openxmlformats.org/officeDocument/2006/relationships/slide" Target="slides/slide270.xml"/><Relationship Id="rId277" Type="http://schemas.openxmlformats.org/officeDocument/2006/relationships/slide" Target="slides/slide271.xml"/><Relationship Id="rId278" Type="http://schemas.openxmlformats.org/officeDocument/2006/relationships/slide" Target="slides/slide272.xml"/><Relationship Id="rId279" Type="http://schemas.openxmlformats.org/officeDocument/2006/relationships/slide" Target="slides/slide273.xml"/><Relationship Id="rId280" Type="http://schemas.openxmlformats.org/officeDocument/2006/relationships/slide" Target="slides/slide274.xml"/><Relationship Id="rId281" Type="http://schemas.openxmlformats.org/officeDocument/2006/relationships/slide" Target="slides/slide275.xml"/><Relationship Id="rId282" Type="http://schemas.openxmlformats.org/officeDocument/2006/relationships/slide" Target="slides/slide276.xml"/><Relationship Id="rId283" Type="http://schemas.openxmlformats.org/officeDocument/2006/relationships/slide" Target="slides/slide277.xml"/><Relationship Id="rId284" Type="http://schemas.openxmlformats.org/officeDocument/2006/relationships/slide" Target="slides/slide278.xml"/><Relationship Id="rId285" Type="http://schemas.openxmlformats.org/officeDocument/2006/relationships/slide" Target="slides/slide279.xml"/><Relationship Id="rId286" Type="http://schemas.openxmlformats.org/officeDocument/2006/relationships/slide" Target="slides/slide280.xml"/><Relationship Id="rId287" Type="http://schemas.openxmlformats.org/officeDocument/2006/relationships/slide" Target="slides/slide281.xml"/><Relationship Id="rId288" Type="http://schemas.openxmlformats.org/officeDocument/2006/relationships/slide" Target="slides/slide282.xml"/><Relationship Id="rId289" Type="http://schemas.openxmlformats.org/officeDocument/2006/relationships/slide" Target="slides/slide283.xml"/><Relationship Id="rId290" Type="http://schemas.openxmlformats.org/officeDocument/2006/relationships/slide" Target="slides/slide284.xml"/><Relationship Id="rId291" Type="http://schemas.openxmlformats.org/officeDocument/2006/relationships/slide" Target="slides/slide285.xml"/><Relationship Id="rId292" Type="http://schemas.openxmlformats.org/officeDocument/2006/relationships/slide" Target="slides/slide286.xml"/><Relationship Id="rId293" Type="http://schemas.openxmlformats.org/officeDocument/2006/relationships/slide" Target="slides/slide287.xml"/><Relationship Id="rId294" Type="http://schemas.openxmlformats.org/officeDocument/2006/relationships/slide" Target="slides/slide288.xml"/><Relationship Id="rId295" Type="http://schemas.openxmlformats.org/officeDocument/2006/relationships/slide" Target="slides/slide289.xml"/><Relationship Id="rId296" Type="http://schemas.openxmlformats.org/officeDocument/2006/relationships/slide" Target="slides/slide290.xml"/><Relationship Id="rId297" Type="http://schemas.openxmlformats.org/officeDocument/2006/relationships/slide" Target="slides/slide291.xml"/><Relationship Id="rId298" Type="http://schemas.openxmlformats.org/officeDocument/2006/relationships/slide" Target="slides/slide292.xml"/><Relationship Id="rId299" Type="http://schemas.openxmlformats.org/officeDocument/2006/relationships/slide" Target="slides/slide293.xml"/><Relationship Id="rId300" Type="http://schemas.openxmlformats.org/officeDocument/2006/relationships/slide" Target="slides/slide294.xml"/><Relationship Id="rId301" Type="http://schemas.openxmlformats.org/officeDocument/2006/relationships/slide" Target="slides/slide295.xml"/><Relationship Id="rId302" Type="http://schemas.openxmlformats.org/officeDocument/2006/relationships/slide" Target="slides/slide296.xml"/><Relationship Id="rId303" Type="http://schemas.openxmlformats.org/officeDocument/2006/relationships/slide" Target="slides/slide297.xml"/><Relationship Id="rId304" Type="http://schemas.openxmlformats.org/officeDocument/2006/relationships/slide" Target="slides/slide298.xml"/><Relationship Id="rId305" Type="http://schemas.openxmlformats.org/officeDocument/2006/relationships/slide" Target="slides/slide299.xml"/><Relationship Id="rId306" Type="http://schemas.openxmlformats.org/officeDocument/2006/relationships/slide" Target="slides/slide300.xml"/><Relationship Id="rId307" Type="http://schemas.openxmlformats.org/officeDocument/2006/relationships/slide" Target="slides/slide301.xml"/><Relationship Id="rId308" Type="http://schemas.openxmlformats.org/officeDocument/2006/relationships/slide" Target="slides/slide302.xml"/><Relationship Id="rId309" Type="http://schemas.openxmlformats.org/officeDocument/2006/relationships/slide" Target="slides/slide303.xml"/><Relationship Id="rId310" Type="http://schemas.openxmlformats.org/officeDocument/2006/relationships/slide" Target="slides/slide304.xml"/><Relationship Id="rId311" Type="http://schemas.openxmlformats.org/officeDocument/2006/relationships/slide" Target="slides/slide305.xml"/><Relationship Id="rId312" Type="http://schemas.openxmlformats.org/officeDocument/2006/relationships/slide" Target="slides/slide306.xml"/><Relationship Id="rId313" Type="http://schemas.openxmlformats.org/officeDocument/2006/relationships/slide" Target="slides/slide307.xml"/><Relationship Id="rId314" Type="http://schemas.openxmlformats.org/officeDocument/2006/relationships/slide" Target="slides/slide308.xml"/><Relationship Id="rId315" Type="http://schemas.openxmlformats.org/officeDocument/2006/relationships/slide" Target="slides/slide309.xml"/><Relationship Id="rId316" Type="http://schemas.openxmlformats.org/officeDocument/2006/relationships/slide" Target="slides/slide310.xml"/><Relationship Id="rId317" Type="http://schemas.openxmlformats.org/officeDocument/2006/relationships/slide" Target="slides/slide311.xml"/><Relationship Id="rId318" Type="http://schemas.openxmlformats.org/officeDocument/2006/relationships/slide" Target="slides/slide312.xml"/><Relationship Id="rId319" Type="http://schemas.openxmlformats.org/officeDocument/2006/relationships/slide" Target="slides/slide313.xml"/><Relationship Id="rId320" Type="http://schemas.openxmlformats.org/officeDocument/2006/relationships/slide" Target="slides/slide314.xml"/><Relationship Id="rId321" Type="http://schemas.openxmlformats.org/officeDocument/2006/relationships/slide" Target="slides/slide315.xml"/><Relationship Id="rId322" Type="http://schemas.openxmlformats.org/officeDocument/2006/relationships/slide" Target="slides/slide316.xml"/><Relationship Id="rId323" Type="http://schemas.openxmlformats.org/officeDocument/2006/relationships/slide" Target="slides/slide317.xml"/><Relationship Id="rId324" Type="http://schemas.openxmlformats.org/officeDocument/2006/relationships/slide" Target="slides/slide318.xml"/><Relationship Id="rId325" Type="http://schemas.openxmlformats.org/officeDocument/2006/relationships/slide" Target="slides/slide319.xml"/><Relationship Id="rId326" Type="http://schemas.openxmlformats.org/officeDocument/2006/relationships/slide" Target="slides/slide320.xml"/><Relationship Id="rId327" Type="http://schemas.openxmlformats.org/officeDocument/2006/relationships/slide" Target="slides/slide321.xml"/><Relationship Id="rId328" Type="http://schemas.openxmlformats.org/officeDocument/2006/relationships/slide" Target="slides/slide322.xml"/><Relationship Id="rId329" Type="http://schemas.openxmlformats.org/officeDocument/2006/relationships/slide" Target="slides/slide323.xml"/><Relationship Id="rId330" Type="http://schemas.openxmlformats.org/officeDocument/2006/relationships/slide" Target="slides/slide324.xml"/><Relationship Id="rId331" Type="http://schemas.openxmlformats.org/officeDocument/2006/relationships/slide" Target="slides/slide325.xml"/><Relationship Id="rId332" Type="http://schemas.openxmlformats.org/officeDocument/2006/relationships/slide" Target="slides/slide326.xml"/><Relationship Id="rId333" Type="http://schemas.openxmlformats.org/officeDocument/2006/relationships/slide" Target="slides/slide327.xml"/><Relationship Id="rId334" Type="http://schemas.openxmlformats.org/officeDocument/2006/relationships/slide" Target="slides/slide328.xml"/><Relationship Id="rId335" Type="http://schemas.openxmlformats.org/officeDocument/2006/relationships/slide" Target="slides/slide329.xml"/><Relationship Id="rId336" Type="http://schemas.openxmlformats.org/officeDocument/2006/relationships/slide" Target="slides/slide330.xml"/><Relationship Id="rId337" Type="http://schemas.openxmlformats.org/officeDocument/2006/relationships/slide" Target="slides/slide331.xml"/><Relationship Id="rId338" Type="http://schemas.openxmlformats.org/officeDocument/2006/relationships/slide" Target="slides/slide332.xml"/><Relationship Id="rId339" Type="http://schemas.openxmlformats.org/officeDocument/2006/relationships/slide" Target="slides/slide333.xml"/><Relationship Id="rId340" Type="http://schemas.openxmlformats.org/officeDocument/2006/relationships/slide" Target="slides/slide334.xml"/><Relationship Id="rId341" Type="http://schemas.openxmlformats.org/officeDocument/2006/relationships/slide" Target="slides/slide335.xml"/><Relationship Id="rId342" Type="http://schemas.openxmlformats.org/officeDocument/2006/relationships/slide" Target="slides/slide336.xml"/><Relationship Id="rId343" Type="http://schemas.openxmlformats.org/officeDocument/2006/relationships/slide" Target="slides/slide337.xml"/><Relationship Id="rId344" Type="http://schemas.openxmlformats.org/officeDocument/2006/relationships/slide" Target="slides/slide338.xml"/><Relationship Id="rId345" Type="http://schemas.openxmlformats.org/officeDocument/2006/relationships/slide" Target="slides/slide339.xml"/><Relationship Id="rId346" Type="http://schemas.openxmlformats.org/officeDocument/2006/relationships/slide" Target="slides/slide340.xml"/><Relationship Id="rId347" Type="http://schemas.openxmlformats.org/officeDocument/2006/relationships/slide" Target="slides/slide341.xml"/><Relationship Id="rId348" Type="http://schemas.openxmlformats.org/officeDocument/2006/relationships/slide" Target="slides/slide342.xml"/><Relationship Id="rId349" Type="http://schemas.openxmlformats.org/officeDocument/2006/relationships/slide" Target="slides/slide343.xml"/><Relationship Id="rId350" Type="http://schemas.openxmlformats.org/officeDocument/2006/relationships/slide" Target="slides/slide344.xml"/><Relationship Id="rId351" Type="http://schemas.openxmlformats.org/officeDocument/2006/relationships/slide" Target="slides/slide345.xml"/><Relationship Id="rId352" Type="http://schemas.openxmlformats.org/officeDocument/2006/relationships/slide" Target="slides/slide346.xml"/><Relationship Id="rId353" Type="http://schemas.openxmlformats.org/officeDocument/2006/relationships/slide" Target="slides/slide347.xml"/><Relationship Id="rId354" Type="http://schemas.openxmlformats.org/officeDocument/2006/relationships/slide" Target="slides/slide348.xml"/><Relationship Id="rId355" Type="http://schemas.openxmlformats.org/officeDocument/2006/relationships/slide" Target="slides/slide349.xml"/><Relationship Id="rId356" Type="http://schemas.openxmlformats.org/officeDocument/2006/relationships/slide" Target="slides/slide350.xml"/><Relationship Id="rId357" Type="http://schemas.openxmlformats.org/officeDocument/2006/relationships/slide" Target="slides/slide351.xml"/><Relationship Id="rId358" Type="http://schemas.openxmlformats.org/officeDocument/2006/relationships/slide" Target="slides/slide352.xml"/><Relationship Id="rId359" Type="http://schemas.openxmlformats.org/officeDocument/2006/relationships/slide" Target="slides/slide353.xml"/><Relationship Id="rId360" Type="http://schemas.openxmlformats.org/officeDocument/2006/relationships/slide" Target="slides/slide354.xml"/><Relationship Id="rId361" Type="http://schemas.openxmlformats.org/officeDocument/2006/relationships/slide" Target="slides/slide355.xml"/><Relationship Id="rId362" Type="http://schemas.openxmlformats.org/officeDocument/2006/relationships/slide" Target="slides/slide356.xml"/><Relationship Id="rId363" Type="http://schemas.openxmlformats.org/officeDocument/2006/relationships/slide" Target="slides/slide357.xml"/><Relationship Id="rId364" Type="http://schemas.openxmlformats.org/officeDocument/2006/relationships/slide" Target="slides/slide358.xml"/><Relationship Id="rId365" Type="http://schemas.openxmlformats.org/officeDocument/2006/relationships/slide" Target="slides/slide359.xml"/><Relationship Id="rId366" Type="http://schemas.openxmlformats.org/officeDocument/2006/relationships/slide" Target="slides/slide360.xml"/><Relationship Id="rId367" Type="http://schemas.openxmlformats.org/officeDocument/2006/relationships/slide" Target="slides/slide361.xml"/><Relationship Id="rId368" Type="http://schemas.openxmlformats.org/officeDocument/2006/relationships/slide" Target="slides/slide362.xml"/><Relationship Id="rId369" Type="http://schemas.openxmlformats.org/officeDocument/2006/relationships/slide" Target="slides/slide363.xml"/><Relationship Id="rId370" Type="http://schemas.openxmlformats.org/officeDocument/2006/relationships/slide" Target="slides/slide364.xml"/><Relationship Id="rId371" Type="http://schemas.openxmlformats.org/officeDocument/2006/relationships/slide" Target="slides/slide365.xml"/><Relationship Id="rId372" Type="http://schemas.openxmlformats.org/officeDocument/2006/relationships/slide" Target="slides/slide366.xml"/><Relationship Id="rId373" Type="http://schemas.openxmlformats.org/officeDocument/2006/relationships/slide" Target="slides/slide367.xml"/><Relationship Id="rId374" Type="http://schemas.openxmlformats.org/officeDocument/2006/relationships/slide" Target="slides/slide368.xml"/><Relationship Id="rId375" Type="http://schemas.openxmlformats.org/officeDocument/2006/relationships/slide" Target="slides/slide369.xml"/><Relationship Id="rId376" Type="http://schemas.openxmlformats.org/officeDocument/2006/relationships/slide" Target="slides/slide370.xml"/><Relationship Id="rId377" Type="http://schemas.openxmlformats.org/officeDocument/2006/relationships/slide" Target="slides/slide371.xml"/><Relationship Id="rId378" Type="http://schemas.openxmlformats.org/officeDocument/2006/relationships/slide" Target="slides/slide372.xml"/><Relationship Id="rId379" Type="http://schemas.openxmlformats.org/officeDocument/2006/relationships/slide" Target="slides/slide373.xml"/><Relationship Id="rId380" Type="http://schemas.openxmlformats.org/officeDocument/2006/relationships/slide" Target="slides/slide374.xml"/><Relationship Id="rId381" Type="http://schemas.openxmlformats.org/officeDocument/2006/relationships/slide" Target="slides/slide375.xml"/><Relationship Id="rId382" Type="http://schemas.openxmlformats.org/officeDocument/2006/relationships/slide" Target="slides/slide376.xml"/><Relationship Id="rId383" Type="http://schemas.openxmlformats.org/officeDocument/2006/relationships/slide" Target="slides/slide377.xml"/><Relationship Id="rId384" Type="http://schemas.openxmlformats.org/officeDocument/2006/relationships/slide" Target="slides/slide378.xml"/><Relationship Id="rId385" Type="http://schemas.openxmlformats.org/officeDocument/2006/relationships/slide" Target="slides/slide379.xml"/><Relationship Id="rId386" Type="http://schemas.openxmlformats.org/officeDocument/2006/relationships/slide" Target="slides/slide380.xml"/><Relationship Id="rId387" Type="http://schemas.openxmlformats.org/officeDocument/2006/relationships/slide" Target="slides/slide381.xml"/><Relationship Id="rId388" Type="http://schemas.openxmlformats.org/officeDocument/2006/relationships/slide" Target="slides/slide382.xml"/><Relationship Id="rId389" Type="http://schemas.openxmlformats.org/officeDocument/2006/relationships/slide" Target="slides/slide383.xml"/><Relationship Id="rId390" Type="http://schemas.openxmlformats.org/officeDocument/2006/relationships/slide" Target="slides/slide384.xml"/><Relationship Id="rId391" Type="http://schemas.openxmlformats.org/officeDocument/2006/relationships/slide" Target="slides/slide385.xml"/><Relationship Id="rId392" Type="http://schemas.openxmlformats.org/officeDocument/2006/relationships/slide" Target="slides/slide386.xml"/><Relationship Id="rId393" Type="http://schemas.openxmlformats.org/officeDocument/2006/relationships/slide" Target="slides/slide387.xml"/><Relationship Id="rId394" Type="http://schemas.openxmlformats.org/officeDocument/2006/relationships/slide" Target="slides/slide388.xml"/><Relationship Id="rId395" Type="http://schemas.openxmlformats.org/officeDocument/2006/relationships/slide" Target="slides/slide389.xml"/><Relationship Id="rId396" Type="http://schemas.openxmlformats.org/officeDocument/2006/relationships/slide" Target="slides/slide390.xml"/><Relationship Id="rId397" Type="http://schemas.openxmlformats.org/officeDocument/2006/relationships/slide" Target="slides/slide391.xml"/><Relationship Id="rId398" Type="http://schemas.openxmlformats.org/officeDocument/2006/relationships/slide" Target="slides/slide392.xml"/><Relationship Id="rId399" Type="http://schemas.openxmlformats.org/officeDocument/2006/relationships/slide" Target="slides/slide393.xml"/><Relationship Id="rId400" Type="http://schemas.openxmlformats.org/officeDocument/2006/relationships/slide" Target="slides/slide394.xml"/><Relationship Id="rId401" Type="http://schemas.openxmlformats.org/officeDocument/2006/relationships/slide" Target="slides/slide395.xml"/><Relationship Id="rId402" Type="http://schemas.openxmlformats.org/officeDocument/2006/relationships/slide" Target="slides/slide396.xml"/><Relationship Id="rId403" Type="http://schemas.openxmlformats.org/officeDocument/2006/relationships/slide" Target="slides/slide397.xml"/><Relationship Id="rId404" Type="http://schemas.openxmlformats.org/officeDocument/2006/relationships/slide" Target="slides/slide398.xml"/><Relationship Id="rId405" Type="http://schemas.openxmlformats.org/officeDocument/2006/relationships/slide" Target="slides/slide399.xml"/><Relationship Id="rId406" Type="http://schemas.openxmlformats.org/officeDocument/2006/relationships/slide" Target="slides/slide400.xml"/><Relationship Id="rId407" Type="http://schemas.openxmlformats.org/officeDocument/2006/relationships/slide" Target="slides/slide401.xml"/><Relationship Id="rId408" Type="http://schemas.openxmlformats.org/officeDocument/2006/relationships/slide" Target="slides/slide402.xml"/><Relationship Id="rId409" Type="http://schemas.openxmlformats.org/officeDocument/2006/relationships/slide" Target="slides/slide403.xml"/><Relationship Id="rId410" Type="http://schemas.openxmlformats.org/officeDocument/2006/relationships/slide" Target="slides/slide404.xml"/><Relationship Id="rId411" Type="http://schemas.openxmlformats.org/officeDocument/2006/relationships/slide" Target="slides/slide405.xml"/><Relationship Id="rId412" Type="http://schemas.openxmlformats.org/officeDocument/2006/relationships/slide" Target="slides/slide406.xml"/><Relationship Id="rId413" Type="http://schemas.openxmlformats.org/officeDocument/2006/relationships/slide" Target="slides/slide407.xml"/><Relationship Id="rId414" Type="http://schemas.openxmlformats.org/officeDocument/2006/relationships/slide" Target="slides/slide408.xml"/><Relationship Id="rId415" Type="http://schemas.openxmlformats.org/officeDocument/2006/relationships/slide" Target="slides/slide409.xml"/><Relationship Id="rId416" Type="http://schemas.openxmlformats.org/officeDocument/2006/relationships/slide" Target="slides/slide410.xml"/><Relationship Id="rId417" Type="http://schemas.openxmlformats.org/officeDocument/2006/relationships/slide" Target="slides/slide411.xml"/><Relationship Id="rId418" Type="http://schemas.openxmlformats.org/officeDocument/2006/relationships/slide" Target="slides/slide412.xml"/><Relationship Id="rId419" Type="http://schemas.openxmlformats.org/officeDocument/2006/relationships/slide" Target="slides/slide413.xml"/><Relationship Id="rId420" Type="http://schemas.openxmlformats.org/officeDocument/2006/relationships/slide" Target="slides/slide414.xml"/><Relationship Id="rId421" Type="http://schemas.openxmlformats.org/officeDocument/2006/relationships/slide" Target="slides/slide415.xml"/><Relationship Id="rId422" Type="http://schemas.openxmlformats.org/officeDocument/2006/relationships/slide" Target="slides/slide416.xml"/><Relationship Id="rId423" Type="http://schemas.openxmlformats.org/officeDocument/2006/relationships/slide" Target="slides/slide417.xml"/><Relationship Id="rId424" Type="http://schemas.openxmlformats.org/officeDocument/2006/relationships/slide" Target="slides/slide418.xml"/><Relationship Id="rId425" Type="http://schemas.openxmlformats.org/officeDocument/2006/relationships/slide" Target="slides/slide419.xml"/><Relationship Id="rId426" Type="http://schemas.openxmlformats.org/officeDocument/2006/relationships/slide" Target="slides/slide420.xml"/><Relationship Id="rId427" Type="http://schemas.openxmlformats.org/officeDocument/2006/relationships/slide" Target="slides/slide421.xml"/><Relationship Id="rId428" Type="http://schemas.openxmlformats.org/officeDocument/2006/relationships/slide" Target="slides/slide422.xml"/><Relationship Id="rId429" Type="http://schemas.openxmlformats.org/officeDocument/2006/relationships/slide" Target="slides/slide423.xml"/><Relationship Id="rId430" Type="http://schemas.openxmlformats.org/officeDocument/2006/relationships/slide" Target="slides/slide424.xml"/><Relationship Id="rId431" Type="http://schemas.openxmlformats.org/officeDocument/2006/relationships/slide" Target="slides/slide425.xml"/><Relationship Id="rId432" Type="http://schemas.openxmlformats.org/officeDocument/2006/relationships/slide" Target="slides/slide426.xml"/><Relationship Id="rId433" Type="http://schemas.openxmlformats.org/officeDocument/2006/relationships/slide" Target="slides/slide427.xml"/><Relationship Id="rId434" Type="http://schemas.openxmlformats.org/officeDocument/2006/relationships/slide" Target="slides/slide428.xml"/><Relationship Id="rId435" Type="http://schemas.openxmlformats.org/officeDocument/2006/relationships/slide" Target="slides/slide429.xml"/><Relationship Id="rId436" Type="http://schemas.openxmlformats.org/officeDocument/2006/relationships/slide" Target="slides/slide430.xml"/><Relationship Id="rId437" Type="http://schemas.openxmlformats.org/officeDocument/2006/relationships/slide" Target="slides/slide431.xml"/><Relationship Id="rId438" Type="http://schemas.openxmlformats.org/officeDocument/2006/relationships/slide" Target="slides/slide432.xml"/><Relationship Id="rId439" Type="http://schemas.openxmlformats.org/officeDocument/2006/relationships/slide" Target="slides/slide433.xml"/><Relationship Id="rId440" Type="http://schemas.openxmlformats.org/officeDocument/2006/relationships/slide" Target="slides/slide434.xml"/><Relationship Id="rId441" Type="http://schemas.openxmlformats.org/officeDocument/2006/relationships/slide" Target="slides/slide435.xml"/><Relationship Id="rId442" Type="http://schemas.openxmlformats.org/officeDocument/2006/relationships/slide" Target="slides/slide436.xml"/><Relationship Id="rId443" Type="http://schemas.openxmlformats.org/officeDocument/2006/relationships/slide" Target="slides/slide437.xml"/><Relationship Id="rId444" Type="http://schemas.openxmlformats.org/officeDocument/2006/relationships/slide" Target="slides/slide438.xml"/><Relationship Id="rId445" Type="http://schemas.openxmlformats.org/officeDocument/2006/relationships/slide" Target="slides/slide439.xml"/><Relationship Id="rId446" Type="http://schemas.openxmlformats.org/officeDocument/2006/relationships/slide" Target="slides/slide440.xml"/><Relationship Id="rId447" Type="http://schemas.openxmlformats.org/officeDocument/2006/relationships/slide" Target="slides/slide441.xml"/><Relationship Id="rId448" Type="http://schemas.openxmlformats.org/officeDocument/2006/relationships/slide" Target="slides/slide442.xml"/><Relationship Id="rId449" Type="http://schemas.openxmlformats.org/officeDocument/2006/relationships/slide" Target="slides/slide443.xml"/><Relationship Id="rId450" Type="http://schemas.openxmlformats.org/officeDocument/2006/relationships/slide" Target="slides/slide444.xml"/><Relationship Id="rId451" Type="http://schemas.openxmlformats.org/officeDocument/2006/relationships/slide" Target="slides/slide445.xml"/><Relationship Id="rId452" Type="http://schemas.openxmlformats.org/officeDocument/2006/relationships/slide" Target="slides/slide446.xml"/><Relationship Id="rId453" Type="http://schemas.openxmlformats.org/officeDocument/2006/relationships/slide" Target="slides/slide447.xml"/><Relationship Id="rId454" Type="http://schemas.openxmlformats.org/officeDocument/2006/relationships/slide" Target="slides/slide448.xml"/><Relationship Id="rId455" Type="http://schemas.openxmlformats.org/officeDocument/2006/relationships/slide" Target="slides/slide449.xml"/><Relationship Id="rId456" Type="http://schemas.openxmlformats.org/officeDocument/2006/relationships/slide" Target="slides/slide450.xml"/><Relationship Id="rId457" Type="http://schemas.openxmlformats.org/officeDocument/2006/relationships/slide" Target="slides/slide451.xml"/><Relationship Id="rId458" Type="http://schemas.openxmlformats.org/officeDocument/2006/relationships/slide" Target="slides/slide452.xml"/><Relationship Id="rId459" Type="http://schemas.openxmlformats.org/officeDocument/2006/relationships/slide" Target="slides/slide453.xml"/><Relationship Id="rId460" Type="http://schemas.openxmlformats.org/officeDocument/2006/relationships/slide" Target="slides/slide454.xml"/><Relationship Id="rId461" Type="http://schemas.openxmlformats.org/officeDocument/2006/relationships/slide" Target="slides/slide455.xml"/><Relationship Id="rId462" Type="http://schemas.openxmlformats.org/officeDocument/2006/relationships/slide" Target="slides/slide456.xml"/><Relationship Id="rId463" Type="http://schemas.openxmlformats.org/officeDocument/2006/relationships/slide" Target="slides/slide457.xml"/><Relationship Id="rId464" Type="http://schemas.openxmlformats.org/officeDocument/2006/relationships/slide" Target="slides/slide458.xml"/><Relationship Id="rId465" Type="http://schemas.openxmlformats.org/officeDocument/2006/relationships/slide" Target="slides/slide459.xml"/><Relationship Id="rId466" Type="http://schemas.openxmlformats.org/officeDocument/2006/relationships/slide" Target="slides/slide460.xml"/><Relationship Id="rId467" Type="http://schemas.openxmlformats.org/officeDocument/2006/relationships/slide" Target="slides/slide461.xml"/><Relationship Id="rId468" Type="http://schemas.openxmlformats.org/officeDocument/2006/relationships/slide" Target="slides/slide462.xml"/><Relationship Id="rId469" Type="http://schemas.openxmlformats.org/officeDocument/2006/relationships/slide" Target="slides/slide463.xml"/><Relationship Id="rId470" Type="http://schemas.openxmlformats.org/officeDocument/2006/relationships/slide" Target="slides/slide464.xml"/><Relationship Id="rId471" Type="http://schemas.openxmlformats.org/officeDocument/2006/relationships/slide" Target="slides/slide465.xml"/><Relationship Id="rId472" Type="http://schemas.openxmlformats.org/officeDocument/2006/relationships/slide" Target="slides/slide466.xml"/><Relationship Id="rId473" Type="http://schemas.openxmlformats.org/officeDocument/2006/relationships/slide" Target="slides/slide467.xml"/><Relationship Id="rId474" Type="http://schemas.openxmlformats.org/officeDocument/2006/relationships/slide" Target="slides/slide468.xml"/><Relationship Id="rId475" Type="http://schemas.openxmlformats.org/officeDocument/2006/relationships/slide" Target="slides/slide469.xml"/><Relationship Id="rId476" Type="http://schemas.openxmlformats.org/officeDocument/2006/relationships/slide" Target="slides/slide470.xml"/><Relationship Id="rId477" Type="http://schemas.openxmlformats.org/officeDocument/2006/relationships/slide" Target="slides/slide471.xml"/><Relationship Id="rId478" Type="http://schemas.openxmlformats.org/officeDocument/2006/relationships/slide" Target="slides/slide472.xml"/><Relationship Id="rId479" Type="http://schemas.openxmlformats.org/officeDocument/2006/relationships/slide" Target="slides/slide473.xml"/><Relationship Id="rId480" Type="http://schemas.openxmlformats.org/officeDocument/2006/relationships/slide" Target="slides/slide474.xml"/><Relationship Id="rId481" Type="http://schemas.openxmlformats.org/officeDocument/2006/relationships/slide" Target="slides/slide475.xml"/><Relationship Id="rId482" Type="http://schemas.openxmlformats.org/officeDocument/2006/relationships/slide" Target="slides/slide476.xml"/><Relationship Id="rId483" Type="http://schemas.openxmlformats.org/officeDocument/2006/relationships/slide" Target="slides/slide477.xml"/><Relationship Id="rId484" Type="http://schemas.openxmlformats.org/officeDocument/2006/relationships/slide" Target="slides/slide478.xml"/><Relationship Id="rId485" Type="http://schemas.openxmlformats.org/officeDocument/2006/relationships/slide" Target="slides/slide479.xml"/><Relationship Id="rId486" Type="http://schemas.openxmlformats.org/officeDocument/2006/relationships/slide" Target="slides/slide480.xml"/><Relationship Id="rId487" Type="http://schemas.openxmlformats.org/officeDocument/2006/relationships/slide" Target="slides/slide481.xml"/><Relationship Id="rId488" Type="http://schemas.openxmlformats.org/officeDocument/2006/relationships/slide" Target="slides/slide482.xml"/><Relationship Id="rId489" Type="http://schemas.openxmlformats.org/officeDocument/2006/relationships/slide" Target="slides/slide483.xml"/><Relationship Id="rId490" Type="http://schemas.openxmlformats.org/officeDocument/2006/relationships/slide" Target="slides/slide484.xml"/><Relationship Id="rId491" Type="http://schemas.openxmlformats.org/officeDocument/2006/relationships/slide" Target="slides/slide485.xml"/><Relationship Id="rId492" Type="http://schemas.openxmlformats.org/officeDocument/2006/relationships/slide" Target="slides/slide486.xml"/><Relationship Id="rId493" Type="http://schemas.openxmlformats.org/officeDocument/2006/relationships/slide" Target="slides/slide487.xml"/><Relationship Id="rId494" Type="http://schemas.openxmlformats.org/officeDocument/2006/relationships/slide" Target="slides/slide488.xml"/><Relationship Id="rId495" Type="http://schemas.openxmlformats.org/officeDocument/2006/relationships/slide" Target="slides/slide489.xml"/><Relationship Id="rId496" Type="http://schemas.openxmlformats.org/officeDocument/2006/relationships/slide" Target="slides/slide490.xml"/><Relationship Id="rId497" Type="http://schemas.openxmlformats.org/officeDocument/2006/relationships/slide" Target="slides/slide491.xml"/><Relationship Id="rId498" Type="http://schemas.openxmlformats.org/officeDocument/2006/relationships/slide" Target="slides/slide492.xml"/><Relationship Id="rId499" Type="http://schemas.openxmlformats.org/officeDocument/2006/relationships/slide" Target="slides/slide493.xml"/><Relationship Id="rId500" Type="http://schemas.openxmlformats.org/officeDocument/2006/relationships/slide" Target="slides/slide494.xml"/><Relationship Id="rId501" Type="http://schemas.openxmlformats.org/officeDocument/2006/relationships/slide" Target="slides/slide495.xml"/><Relationship Id="rId502" Type="http://schemas.openxmlformats.org/officeDocument/2006/relationships/slide" Target="slides/slide496.xml"/><Relationship Id="rId503" Type="http://schemas.openxmlformats.org/officeDocument/2006/relationships/slide" Target="slides/slide497.xml"/><Relationship Id="rId504" Type="http://schemas.openxmlformats.org/officeDocument/2006/relationships/slide" Target="slides/slide498.xml"/><Relationship Id="rId505" Type="http://schemas.openxmlformats.org/officeDocument/2006/relationships/slide" Target="slides/slide499.xml"/><Relationship Id="rId506" Type="http://schemas.openxmlformats.org/officeDocument/2006/relationships/slide" Target="slides/slide500.xml"/><Relationship Id="rId507" Type="http://schemas.openxmlformats.org/officeDocument/2006/relationships/slide" Target="slides/slide501.xml"/><Relationship Id="rId508" Type="http://schemas.openxmlformats.org/officeDocument/2006/relationships/slide" Target="slides/slide502.xml"/><Relationship Id="rId509" Type="http://schemas.openxmlformats.org/officeDocument/2006/relationships/slide" Target="slides/slide503.xml"/><Relationship Id="rId510" Type="http://schemas.openxmlformats.org/officeDocument/2006/relationships/slide" Target="slides/slide504.xml"/><Relationship Id="rId511" Type="http://schemas.openxmlformats.org/officeDocument/2006/relationships/slide" Target="slides/slide505.xml"/><Relationship Id="rId512" Type="http://schemas.openxmlformats.org/officeDocument/2006/relationships/slide" Target="slides/slide506.xml"/><Relationship Id="rId513" Type="http://schemas.openxmlformats.org/officeDocument/2006/relationships/slide" Target="slides/slide507.xml"/><Relationship Id="rId514" Type="http://schemas.openxmlformats.org/officeDocument/2006/relationships/slide" Target="slides/slide508.xml"/><Relationship Id="rId515" Type="http://schemas.openxmlformats.org/officeDocument/2006/relationships/slide" Target="slides/slide509.xml"/><Relationship Id="rId516" Type="http://schemas.openxmlformats.org/officeDocument/2006/relationships/slide" Target="slides/slide510.xml"/><Relationship Id="rId517" Type="http://schemas.openxmlformats.org/officeDocument/2006/relationships/slide" Target="slides/slide511.xml"/><Relationship Id="rId518" Type="http://schemas.openxmlformats.org/officeDocument/2006/relationships/slide" Target="slides/slide512.xml"/><Relationship Id="rId519" Type="http://schemas.openxmlformats.org/officeDocument/2006/relationships/slide" Target="slides/slide513.xml"/><Relationship Id="rId520" Type="http://schemas.openxmlformats.org/officeDocument/2006/relationships/slide" Target="slides/slide514.xml"/><Relationship Id="rId521" Type="http://schemas.openxmlformats.org/officeDocument/2006/relationships/slide" Target="slides/slide515.xml"/><Relationship Id="rId522" Type="http://schemas.openxmlformats.org/officeDocument/2006/relationships/slide" Target="slides/slide516.xml"/><Relationship Id="rId523" Type="http://schemas.openxmlformats.org/officeDocument/2006/relationships/slide" Target="slides/slide517.xml"/><Relationship Id="rId524" Type="http://schemas.openxmlformats.org/officeDocument/2006/relationships/slide" Target="slides/slide518.xml"/><Relationship Id="rId525" Type="http://schemas.openxmlformats.org/officeDocument/2006/relationships/slide" Target="slides/slide519.xml"/><Relationship Id="rId526" Type="http://schemas.openxmlformats.org/officeDocument/2006/relationships/slide" Target="slides/slide520.xml"/><Relationship Id="rId527" Type="http://schemas.openxmlformats.org/officeDocument/2006/relationships/slide" Target="slides/slide521.xml"/><Relationship Id="rId528" Type="http://schemas.openxmlformats.org/officeDocument/2006/relationships/slide" Target="slides/slide522.xml"/><Relationship Id="rId529" Type="http://schemas.openxmlformats.org/officeDocument/2006/relationships/slide" Target="slides/slide523.xml"/><Relationship Id="rId530" Type="http://schemas.openxmlformats.org/officeDocument/2006/relationships/slide" Target="slides/slide524.xml"/><Relationship Id="rId531" Type="http://schemas.openxmlformats.org/officeDocument/2006/relationships/slide" Target="slides/slide525.xml"/><Relationship Id="rId532" Type="http://schemas.openxmlformats.org/officeDocument/2006/relationships/slide" Target="slides/slide526.xml"/><Relationship Id="rId533" Type="http://schemas.openxmlformats.org/officeDocument/2006/relationships/slide" Target="slides/slide527.xml"/><Relationship Id="rId534" Type="http://schemas.openxmlformats.org/officeDocument/2006/relationships/slide" Target="slides/slide528.xml"/><Relationship Id="rId535" Type="http://schemas.openxmlformats.org/officeDocument/2006/relationships/slide" Target="slides/slide529.xml"/><Relationship Id="rId536" Type="http://schemas.openxmlformats.org/officeDocument/2006/relationships/slide" Target="slides/slide530.xml"/><Relationship Id="rId537" Type="http://schemas.openxmlformats.org/officeDocument/2006/relationships/slide" Target="slides/slide531.xml"/><Relationship Id="rId538" Type="http://schemas.openxmlformats.org/officeDocument/2006/relationships/slide" Target="slides/slide532.xml"/><Relationship Id="rId539" Type="http://schemas.openxmlformats.org/officeDocument/2006/relationships/slide" Target="slides/slide533.xml"/><Relationship Id="rId540" Type="http://schemas.openxmlformats.org/officeDocument/2006/relationships/slide" Target="slides/slide534.xml"/><Relationship Id="rId541" Type="http://schemas.openxmlformats.org/officeDocument/2006/relationships/slide" Target="slides/slide535.xml"/><Relationship Id="rId542" Type="http://schemas.openxmlformats.org/officeDocument/2006/relationships/slide" Target="slides/slide536.xml"/><Relationship Id="rId543" Type="http://schemas.openxmlformats.org/officeDocument/2006/relationships/slide" Target="slides/slide537.xml"/><Relationship Id="rId544" Type="http://schemas.openxmlformats.org/officeDocument/2006/relationships/slide" Target="slides/slide538.xml"/><Relationship Id="rId545" Type="http://schemas.openxmlformats.org/officeDocument/2006/relationships/slide" Target="slides/slide539.xml"/><Relationship Id="rId546" Type="http://schemas.openxmlformats.org/officeDocument/2006/relationships/slide" Target="slides/slide540.xml"/><Relationship Id="rId547" Type="http://schemas.openxmlformats.org/officeDocument/2006/relationships/slide" Target="slides/slide541.xml"/><Relationship Id="rId548" Type="http://schemas.openxmlformats.org/officeDocument/2006/relationships/slide" Target="slides/slide542.xml"/><Relationship Id="rId549" Type="http://schemas.openxmlformats.org/officeDocument/2006/relationships/slide" Target="slides/slide543.xml"/><Relationship Id="rId550" Type="http://schemas.openxmlformats.org/officeDocument/2006/relationships/slide" Target="slides/slide544.xml"/><Relationship Id="rId551" Type="http://schemas.openxmlformats.org/officeDocument/2006/relationships/slide" Target="slides/slide545.xml"/><Relationship Id="rId552" Type="http://schemas.openxmlformats.org/officeDocument/2006/relationships/slide" Target="slides/slide546.xml"/><Relationship Id="rId553" Type="http://schemas.openxmlformats.org/officeDocument/2006/relationships/slide" Target="slides/slide547.xml"/><Relationship Id="rId554" Type="http://schemas.openxmlformats.org/officeDocument/2006/relationships/slide" Target="slides/slide548.xml"/><Relationship Id="rId555" Type="http://schemas.openxmlformats.org/officeDocument/2006/relationships/slide" Target="slides/slide549.xml"/><Relationship Id="rId556" Type="http://schemas.openxmlformats.org/officeDocument/2006/relationships/slide" Target="slides/slide550.xml"/><Relationship Id="rId557" Type="http://schemas.openxmlformats.org/officeDocument/2006/relationships/slide" Target="slides/slide551.xml"/><Relationship Id="rId558" Type="http://schemas.openxmlformats.org/officeDocument/2006/relationships/slide" Target="slides/slide552.xml"/><Relationship Id="rId559" Type="http://schemas.openxmlformats.org/officeDocument/2006/relationships/slide" Target="slides/slide553.xml"/><Relationship Id="rId560" Type="http://schemas.openxmlformats.org/officeDocument/2006/relationships/slide" Target="slides/slide554.xml"/><Relationship Id="rId561" Type="http://schemas.openxmlformats.org/officeDocument/2006/relationships/slide" Target="slides/slide555.xml"/><Relationship Id="rId562" Type="http://schemas.openxmlformats.org/officeDocument/2006/relationships/slide" Target="slides/slide556.xml"/><Relationship Id="rId563" Type="http://schemas.openxmlformats.org/officeDocument/2006/relationships/slide" Target="slides/slide557.xml"/><Relationship Id="rId564" Type="http://schemas.openxmlformats.org/officeDocument/2006/relationships/slide" Target="slides/slide558.xml"/><Relationship Id="rId565" Type="http://schemas.openxmlformats.org/officeDocument/2006/relationships/slide" Target="slides/slide559.xml"/><Relationship Id="rId566" Type="http://schemas.openxmlformats.org/officeDocument/2006/relationships/slide" Target="slides/slide560.xml"/><Relationship Id="rId567" Type="http://schemas.openxmlformats.org/officeDocument/2006/relationships/slide" Target="slides/slide561.xml"/><Relationship Id="rId568" Type="http://schemas.openxmlformats.org/officeDocument/2006/relationships/slide" Target="slides/slide562.xml"/><Relationship Id="rId569" Type="http://schemas.openxmlformats.org/officeDocument/2006/relationships/slide" Target="slides/slide563.xml"/><Relationship Id="rId570" Type="http://schemas.openxmlformats.org/officeDocument/2006/relationships/slide" Target="slides/slide564.xml"/><Relationship Id="rId571" Type="http://schemas.openxmlformats.org/officeDocument/2006/relationships/slide" Target="slides/slide565.xml"/><Relationship Id="rId572" Type="http://schemas.openxmlformats.org/officeDocument/2006/relationships/slide" Target="slides/slide566.xml"/><Relationship Id="rId573" Type="http://schemas.openxmlformats.org/officeDocument/2006/relationships/slide" Target="slides/slide567.xml"/><Relationship Id="rId574" Type="http://schemas.openxmlformats.org/officeDocument/2006/relationships/slide" Target="slides/slide568.xml"/><Relationship Id="rId575" Type="http://schemas.openxmlformats.org/officeDocument/2006/relationships/slide" Target="slides/slide569.xml"/><Relationship Id="rId576" Type="http://schemas.openxmlformats.org/officeDocument/2006/relationships/slide" Target="slides/slide570.xml"/><Relationship Id="rId577" Type="http://schemas.openxmlformats.org/officeDocument/2006/relationships/slide" Target="slides/slide571.xml"/><Relationship Id="rId578" Type="http://schemas.openxmlformats.org/officeDocument/2006/relationships/slide" Target="slides/slide572.xml"/><Relationship Id="rId579" Type="http://schemas.openxmlformats.org/officeDocument/2006/relationships/slide" Target="slides/slide573.xml"/><Relationship Id="rId580" Type="http://schemas.openxmlformats.org/officeDocument/2006/relationships/slide" Target="slides/slide574.xml"/><Relationship Id="rId581" Type="http://schemas.openxmlformats.org/officeDocument/2006/relationships/slide" Target="slides/slide575.xml"/><Relationship Id="rId582" Type="http://schemas.openxmlformats.org/officeDocument/2006/relationships/slide" Target="slides/slide576.xml"/><Relationship Id="rId583" Type="http://schemas.openxmlformats.org/officeDocument/2006/relationships/slide" Target="slides/slide577.xml"/><Relationship Id="rId584" Type="http://schemas.openxmlformats.org/officeDocument/2006/relationships/slide" Target="slides/slide578.xml"/><Relationship Id="rId585" Type="http://schemas.openxmlformats.org/officeDocument/2006/relationships/slide" Target="slides/slide579.xml"/><Relationship Id="rId586" Type="http://schemas.openxmlformats.org/officeDocument/2006/relationships/slide" Target="slides/slide580.xml"/><Relationship Id="rId587" Type="http://schemas.openxmlformats.org/officeDocument/2006/relationships/slide" Target="slides/slide581.xml"/><Relationship Id="rId588" Type="http://schemas.openxmlformats.org/officeDocument/2006/relationships/slide" Target="slides/slide582.xml"/><Relationship Id="rId589" Type="http://schemas.openxmlformats.org/officeDocument/2006/relationships/slide" Target="slides/slide583.xml"/><Relationship Id="rId590" Type="http://schemas.openxmlformats.org/officeDocument/2006/relationships/slide" Target="slides/slide584.xml"/><Relationship Id="rId591" Type="http://schemas.openxmlformats.org/officeDocument/2006/relationships/slide" Target="slides/slide585.xml"/><Relationship Id="rId592" Type="http://schemas.openxmlformats.org/officeDocument/2006/relationships/slide" Target="slides/slide586.xml"/><Relationship Id="rId593" Type="http://schemas.openxmlformats.org/officeDocument/2006/relationships/slide" Target="slides/slide587.xml"/><Relationship Id="rId594" Type="http://schemas.openxmlformats.org/officeDocument/2006/relationships/slide" Target="slides/slide588.xml"/><Relationship Id="rId595" Type="http://schemas.openxmlformats.org/officeDocument/2006/relationships/slide" Target="slides/slide589.xml"/><Relationship Id="rId596" Type="http://schemas.openxmlformats.org/officeDocument/2006/relationships/slide" Target="slides/slide590.xml"/><Relationship Id="rId597" Type="http://schemas.openxmlformats.org/officeDocument/2006/relationships/slide" Target="slides/slide591.xml"/><Relationship Id="rId598" Type="http://schemas.openxmlformats.org/officeDocument/2006/relationships/slide" Target="slides/slide592.xml"/><Relationship Id="rId599" Type="http://schemas.openxmlformats.org/officeDocument/2006/relationships/slide" Target="slides/slide593.xml"/><Relationship Id="rId600" Type="http://schemas.openxmlformats.org/officeDocument/2006/relationships/slide" Target="slides/slide594.xml"/><Relationship Id="rId601" Type="http://schemas.openxmlformats.org/officeDocument/2006/relationships/slide" Target="slides/slide595.xml"/><Relationship Id="rId602" Type="http://schemas.openxmlformats.org/officeDocument/2006/relationships/slide" Target="slides/slide596.xml"/><Relationship Id="rId603" Type="http://schemas.openxmlformats.org/officeDocument/2006/relationships/slide" Target="slides/slide597.xml"/><Relationship Id="rId604" Type="http://schemas.openxmlformats.org/officeDocument/2006/relationships/slide" Target="slides/slide598.xml"/><Relationship Id="rId605" Type="http://schemas.openxmlformats.org/officeDocument/2006/relationships/slide" Target="slides/slide599.xml"/><Relationship Id="rId606" Type="http://schemas.openxmlformats.org/officeDocument/2006/relationships/slide" Target="slides/slide600.xml"/><Relationship Id="rId607" Type="http://schemas.openxmlformats.org/officeDocument/2006/relationships/slide" Target="slides/slide601.xml"/><Relationship Id="rId608" Type="http://schemas.openxmlformats.org/officeDocument/2006/relationships/slide" Target="slides/slide602.xml"/><Relationship Id="rId609" Type="http://schemas.openxmlformats.org/officeDocument/2006/relationships/slide" Target="slides/slide603.xml"/><Relationship Id="rId610" Type="http://schemas.openxmlformats.org/officeDocument/2006/relationships/slide" Target="slides/slide604.xml"/><Relationship Id="rId611" Type="http://schemas.openxmlformats.org/officeDocument/2006/relationships/slide" Target="slides/slide605.xml"/><Relationship Id="rId612" Type="http://schemas.openxmlformats.org/officeDocument/2006/relationships/slide" Target="slides/slide606.xml"/><Relationship Id="rId613" Type="http://schemas.openxmlformats.org/officeDocument/2006/relationships/slide" Target="slides/slide607.xml"/><Relationship Id="rId614" Type="http://schemas.openxmlformats.org/officeDocument/2006/relationships/slide" Target="slides/slide608.xml"/><Relationship Id="rId615" Type="http://schemas.openxmlformats.org/officeDocument/2006/relationships/slide" Target="slides/slide609.xml"/><Relationship Id="rId616" Type="http://schemas.openxmlformats.org/officeDocument/2006/relationships/slide" Target="slides/slide610.xml"/><Relationship Id="rId617" Type="http://schemas.openxmlformats.org/officeDocument/2006/relationships/slide" Target="slides/slide611.xml"/><Relationship Id="rId618" Type="http://schemas.openxmlformats.org/officeDocument/2006/relationships/slide" Target="slides/slide612.xml"/><Relationship Id="rId619" Type="http://schemas.openxmlformats.org/officeDocument/2006/relationships/slide" Target="slides/slide613.xml"/><Relationship Id="rId620" Type="http://schemas.openxmlformats.org/officeDocument/2006/relationships/slide" Target="slides/slide614.xml"/><Relationship Id="rId621" Type="http://schemas.openxmlformats.org/officeDocument/2006/relationships/slide" Target="slides/slide615.xml"/><Relationship Id="rId622" Type="http://schemas.openxmlformats.org/officeDocument/2006/relationships/slide" Target="slides/slide616.xml"/><Relationship Id="rId623" Type="http://schemas.openxmlformats.org/officeDocument/2006/relationships/slide" Target="slides/slide617.xml"/><Relationship Id="rId624" Type="http://schemas.openxmlformats.org/officeDocument/2006/relationships/slide" Target="slides/slide618.xml"/><Relationship Id="rId625" Type="http://schemas.openxmlformats.org/officeDocument/2006/relationships/slide" Target="slides/slide619.xml"/><Relationship Id="rId626" Type="http://schemas.openxmlformats.org/officeDocument/2006/relationships/slide" Target="slides/slide620.xml"/><Relationship Id="rId627" Type="http://schemas.openxmlformats.org/officeDocument/2006/relationships/slide" Target="slides/slide621.xml"/><Relationship Id="rId628" Type="http://schemas.openxmlformats.org/officeDocument/2006/relationships/slide" Target="slides/slide622.xml"/><Relationship Id="rId629" Type="http://schemas.openxmlformats.org/officeDocument/2006/relationships/slide" Target="slides/slide623.xml"/><Relationship Id="rId630" Type="http://schemas.openxmlformats.org/officeDocument/2006/relationships/slide" Target="slides/slide624.xml"/><Relationship Id="rId631" Type="http://schemas.openxmlformats.org/officeDocument/2006/relationships/slide" Target="slides/slide625.xml"/><Relationship Id="rId632" Type="http://schemas.openxmlformats.org/officeDocument/2006/relationships/slide" Target="slides/slide626.xml"/><Relationship Id="rId633" Type="http://schemas.openxmlformats.org/officeDocument/2006/relationships/slide" Target="slides/slide627.xml"/><Relationship Id="rId634" Type="http://schemas.openxmlformats.org/officeDocument/2006/relationships/slide" Target="slides/slide628.xml"/><Relationship Id="rId635" Type="http://schemas.openxmlformats.org/officeDocument/2006/relationships/slide" Target="slides/slide629.xml"/><Relationship Id="rId636" Type="http://schemas.openxmlformats.org/officeDocument/2006/relationships/slide" Target="slides/slide630.xml"/><Relationship Id="rId637" Type="http://schemas.openxmlformats.org/officeDocument/2006/relationships/slide" Target="slides/slide631.xml"/><Relationship Id="rId638" Type="http://schemas.openxmlformats.org/officeDocument/2006/relationships/slide" Target="slides/slide632.xml"/><Relationship Id="rId639" Type="http://schemas.openxmlformats.org/officeDocument/2006/relationships/slide" Target="slides/slide633.xml"/><Relationship Id="rId640" Type="http://schemas.openxmlformats.org/officeDocument/2006/relationships/slide" Target="slides/slide634.xml"/><Relationship Id="rId641" Type="http://schemas.openxmlformats.org/officeDocument/2006/relationships/slide" Target="slides/slide635.xml"/><Relationship Id="rId642" Type="http://schemas.openxmlformats.org/officeDocument/2006/relationships/slide" Target="slides/slide636.xml"/><Relationship Id="rId643" Type="http://schemas.openxmlformats.org/officeDocument/2006/relationships/slide" Target="slides/slide637.xml"/><Relationship Id="rId644" Type="http://schemas.openxmlformats.org/officeDocument/2006/relationships/slide" Target="slides/slide638.xml"/><Relationship Id="rId645" Type="http://schemas.openxmlformats.org/officeDocument/2006/relationships/slide" Target="slides/slide639.xml"/><Relationship Id="rId646" Type="http://schemas.openxmlformats.org/officeDocument/2006/relationships/slide" Target="slides/slide640.xml"/><Relationship Id="rId647" Type="http://schemas.openxmlformats.org/officeDocument/2006/relationships/slide" Target="slides/slide641.xml"/><Relationship Id="rId648" Type="http://schemas.openxmlformats.org/officeDocument/2006/relationships/slide" Target="slides/slide642.xml"/><Relationship Id="rId649" Type="http://schemas.openxmlformats.org/officeDocument/2006/relationships/slide" Target="slides/slide643.xml"/><Relationship Id="rId650" Type="http://schemas.openxmlformats.org/officeDocument/2006/relationships/slide" Target="slides/slide644.xml"/><Relationship Id="rId651" Type="http://schemas.openxmlformats.org/officeDocument/2006/relationships/slide" Target="slides/slide645.xml"/><Relationship Id="rId652" Type="http://schemas.openxmlformats.org/officeDocument/2006/relationships/slide" Target="slides/slide646.xml"/><Relationship Id="rId653" Type="http://schemas.openxmlformats.org/officeDocument/2006/relationships/slide" Target="slides/slide647.xml"/><Relationship Id="rId654" Type="http://schemas.openxmlformats.org/officeDocument/2006/relationships/slide" Target="slides/slide648.xml"/><Relationship Id="rId655" Type="http://schemas.openxmlformats.org/officeDocument/2006/relationships/slide" Target="slides/slide649.xml"/><Relationship Id="rId656" Type="http://schemas.openxmlformats.org/officeDocument/2006/relationships/slide" Target="slides/slide650.xml"/><Relationship Id="rId657" Type="http://schemas.openxmlformats.org/officeDocument/2006/relationships/slide" Target="slides/slide651.xml"/><Relationship Id="rId658" Type="http://schemas.openxmlformats.org/officeDocument/2006/relationships/slide" Target="slides/slide652.xml"/><Relationship Id="rId659" Type="http://schemas.openxmlformats.org/officeDocument/2006/relationships/slide" Target="slides/slide653.xml"/><Relationship Id="rId660" Type="http://schemas.openxmlformats.org/officeDocument/2006/relationships/slide" Target="slides/slide654.xml"/><Relationship Id="rId661" Type="http://schemas.openxmlformats.org/officeDocument/2006/relationships/slide" Target="slides/slide655.xml"/><Relationship Id="rId662" Type="http://schemas.openxmlformats.org/officeDocument/2006/relationships/slide" Target="slides/slide656.xml"/><Relationship Id="rId663" Type="http://schemas.openxmlformats.org/officeDocument/2006/relationships/slide" Target="slides/slide657.xml"/><Relationship Id="rId664" Type="http://schemas.openxmlformats.org/officeDocument/2006/relationships/slide" Target="slides/slide658.xml"/><Relationship Id="rId665" Type="http://schemas.openxmlformats.org/officeDocument/2006/relationships/slide" Target="slides/slide659.xml"/><Relationship Id="rId666" Type="http://schemas.openxmlformats.org/officeDocument/2006/relationships/slide" Target="slides/slide660.xml"/><Relationship Id="rId667" Type="http://schemas.openxmlformats.org/officeDocument/2006/relationships/slide" Target="slides/slide661.xml"/><Relationship Id="rId668" Type="http://schemas.openxmlformats.org/officeDocument/2006/relationships/slide" Target="slides/slide662.xml"/><Relationship Id="rId669" Type="http://schemas.openxmlformats.org/officeDocument/2006/relationships/slide" Target="slides/slide663.xml"/><Relationship Id="rId670" Type="http://schemas.openxmlformats.org/officeDocument/2006/relationships/slide" Target="slides/slide664.xml"/><Relationship Id="rId671" Type="http://schemas.openxmlformats.org/officeDocument/2006/relationships/slide" Target="slides/slide665.xml"/><Relationship Id="rId672" Type="http://schemas.openxmlformats.org/officeDocument/2006/relationships/slide" Target="slides/slide666.xml"/><Relationship Id="rId673" Type="http://schemas.openxmlformats.org/officeDocument/2006/relationships/slide" Target="slides/slide667.xml"/><Relationship Id="rId674" Type="http://schemas.openxmlformats.org/officeDocument/2006/relationships/slide" Target="slides/slide668.xml"/><Relationship Id="rId675" Type="http://schemas.openxmlformats.org/officeDocument/2006/relationships/slide" Target="slides/slide669.xml"/><Relationship Id="rId676" Type="http://schemas.openxmlformats.org/officeDocument/2006/relationships/slide" Target="slides/slide670.xml"/><Relationship Id="rId677" Type="http://schemas.openxmlformats.org/officeDocument/2006/relationships/slide" Target="slides/slide671.xml"/><Relationship Id="rId678" Type="http://schemas.openxmlformats.org/officeDocument/2006/relationships/slide" Target="slides/slide672.xml"/><Relationship Id="rId679" Type="http://schemas.openxmlformats.org/officeDocument/2006/relationships/slide" Target="slides/slide673.xml"/><Relationship Id="rId680" Type="http://schemas.openxmlformats.org/officeDocument/2006/relationships/slide" Target="slides/slide674.xml"/><Relationship Id="rId681" Type="http://schemas.openxmlformats.org/officeDocument/2006/relationships/slide" Target="slides/slide675.xml"/><Relationship Id="rId682" Type="http://schemas.openxmlformats.org/officeDocument/2006/relationships/slide" Target="slides/slide676.xml"/><Relationship Id="rId683" Type="http://schemas.openxmlformats.org/officeDocument/2006/relationships/slide" Target="slides/slide677.xml"/><Relationship Id="rId684" Type="http://schemas.openxmlformats.org/officeDocument/2006/relationships/slide" Target="slides/slide678.xml"/><Relationship Id="rId685" Type="http://schemas.openxmlformats.org/officeDocument/2006/relationships/slide" Target="slides/slide679.xml"/><Relationship Id="rId686" Type="http://schemas.openxmlformats.org/officeDocument/2006/relationships/slide" Target="slides/slide680.xml"/><Relationship Id="rId687" Type="http://schemas.openxmlformats.org/officeDocument/2006/relationships/slide" Target="slides/slide681.xml"/><Relationship Id="rId688" Type="http://schemas.openxmlformats.org/officeDocument/2006/relationships/slide" Target="slides/slide682.xml"/><Relationship Id="rId689" Type="http://schemas.openxmlformats.org/officeDocument/2006/relationships/slide" Target="slides/slide683.xml"/><Relationship Id="rId690" Type="http://schemas.openxmlformats.org/officeDocument/2006/relationships/slide" Target="slides/slide684.xml"/><Relationship Id="rId691" Type="http://schemas.openxmlformats.org/officeDocument/2006/relationships/slide" Target="slides/slide685.xml"/><Relationship Id="rId692" Type="http://schemas.openxmlformats.org/officeDocument/2006/relationships/slide" Target="slides/slide686.xml"/><Relationship Id="rId693" Type="http://schemas.openxmlformats.org/officeDocument/2006/relationships/slide" Target="slides/slide687.xml"/><Relationship Id="rId694" Type="http://schemas.openxmlformats.org/officeDocument/2006/relationships/slide" Target="slides/slide688.xml"/><Relationship Id="rId695" Type="http://schemas.openxmlformats.org/officeDocument/2006/relationships/slide" Target="slides/slide689.xml"/><Relationship Id="rId696" Type="http://schemas.openxmlformats.org/officeDocument/2006/relationships/slide" Target="slides/slide690.xml"/><Relationship Id="rId697" Type="http://schemas.openxmlformats.org/officeDocument/2006/relationships/slide" Target="slides/slide691.xml"/><Relationship Id="rId698" Type="http://schemas.openxmlformats.org/officeDocument/2006/relationships/slide" Target="slides/slide692.xml"/><Relationship Id="rId699" Type="http://schemas.openxmlformats.org/officeDocument/2006/relationships/slide" Target="slides/slide693.xml"/><Relationship Id="rId700" Type="http://schemas.openxmlformats.org/officeDocument/2006/relationships/slide" Target="slides/slide694.xml"/><Relationship Id="rId701" Type="http://schemas.openxmlformats.org/officeDocument/2006/relationships/slide" Target="slides/slide695.xml"/><Relationship Id="rId702" Type="http://schemas.openxmlformats.org/officeDocument/2006/relationships/slide" Target="slides/slide696.xml"/><Relationship Id="rId703" Type="http://schemas.openxmlformats.org/officeDocument/2006/relationships/slide" Target="slides/slide697.xml"/><Relationship Id="rId704" Type="http://schemas.openxmlformats.org/officeDocument/2006/relationships/slide" Target="slides/slide698.xml"/><Relationship Id="rId705" Type="http://schemas.openxmlformats.org/officeDocument/2006/relationships/slide" Target="slides/slide699.xml"/><Relationship Id="rId706" Type="http://schemas.openxmlformats.org/officeDocument/2006/relationships/slide" Target="slides/slide700.xml"/><Relationship Id="rId707" Type="http://schemas.openxmlformats.org/officeDocument/2006/relationships/slide" Target="slides/slide701.xml"/><Relationship Id="rId708" Type="http://schemas.openxmlformats.org/officeDocument/2006/relationships/slide" Target="slides/slide702.xml"/><Relationship Id="rId709" Type="http://schemas.openxmlformats.org/officeDocument/2006/relationships/slide" Target="slides/slide703.xml"/><Relationship Id="rId710" Type="http://schemas.openxmlformats.org/officeDocument/2006/relationships/slide" Target="slides/slide704.xml"/><Relationship Id="rId711" Type="http://schemas.openxmlformats.org/officeDocument/2006/relationships/slide" Target="slides/slide705.xml"/><Relationship Id="rId712" Type="http://schemas.openxmlformats.org/officeDocument/2006/relationships/slide" Target="slides/slide706.xml"/><Relationship Id="rId713" Type="http://schemas.openxmlformats.org/officeDocument/2006/relationships/slide" Target="slides/slide707.xml"/><Relationship Id="rId714" Type="http://schemas.openxmlformats.org/officeDocument/2006/relationships/slide" Target="slides/slide708.xml"/><Relationship Id="rId715" Type="http://schemas.openxmlformats.org/officeDocument/2006/relationships/slide" Target="slides/slide709.xml"/><Relationship Id="rId716" Type="http://schemas.openxmlformats.org/officeDocument/2006/relationships/slide" Target="slides/slide710.xml"/><Relationship Id="rId717" Type="http://schemas.openxmlformats.org/officeDocument/2006/relationships/slide" Target="slides/slide711.xml"/><Relationship Id="rId718" Type="http://schemas.openxmlformats.org/officeDocument/2006/relationships/slide" Target="slides/slide712.xml"/><Relationship Id="rId719" Type="http://schemas.openxmlformats.org/officeDocument/2006/relationships/slide" Target="slides/slide713.xml"/><Relationship Id="rId720" Type="http://schemas.openxmlformats.org/officeDocument/2006/relationships/slide" Target="slides/slide714.xml"/><Relationship Id="rId721" Type="http://schemas.openxmlformats.org/officeDocument/2006/relationships/slide" Target="slides/slide715.xml"/><Relationship Id="rId722" Type="http://schemas.openxmlformats.org/officeDocument/2006/relationships/slide" Target="slides/slide716.xml"/><Relationship Id="rId723" Type="http://schemas.openxmlformats.org/officeDocument/2006/relationships/slide" Target="slides/slide717.xml"/><Relationship Id="rId724" Type="http://schemas.openxmlformats.org/officeDocument/2006/relationships/slide" Target="slides/slide718.xml"/><Relationship Id="rId725" Type="http://schemas.openxmlformats.org/officeDocument/2006/relationships/slide" Target="slides/slide719.xml"/><Relationship Id="rId726" Type="http://schemas.openxmlformats.org/officeDocument/2006/relationships/slide" Target="slides/slide720.xml"/><Relationship Id="rId727" Type="http://schemas.openxmlformats.org/officeDocument/2006/relationships/slide" Target="slides/slide721.xml"/><Relationship Id="rId728" Type="http://schemas.openxmlformats.org/officeDocument/2006/relationships/slide" Target="slides/slide722.xml"/><Relationship Id="rId729" Type="http://schemas.openxmlformats.org/officeDocument/2006/relationships/slide" Target="slides/slide723.xml"/><Relationship Id="rId730" Type="http://schemas.openxmlformats.org/officeDocument/2006/relationships/slide" Target="slides/slide724.xml"/><Relationship Id="rId731" Type="http://schemas.openxmlformats.org/officeDocument/2006/relationships/slide" Target="slides/slide725.xml"/><Relationship Id="rId732" Type="http://schemas.openxmlformats.org/officeDocument/2006/relationships/slide" Target="slides/slide726.xml"/><Relationship Id="rId733" Type="http://schemas.openxmlformats.org/officeDocument/2006/relationships/slide" Target="slides/slide727.xml"/><Relationship Id="rId734" Type="http://schemas.openxmlformats.org/officeDocument/2006/relationships/slide" Target="slides/slide728.xml"/><Relationship Id="rId735" Type="http://schemas.openxmlformats.org/officeDocument/2006/relationships/slide" Target="slides/slide729.xml"/><Relationship Id="rId736" Type="http://schemas.openxmlformats.org/officeDocument/2006/relationships/slide" Target="slides/slide730.xml"/><Relationship Id="rId737" Type="http://schemas.openxmlformats.org/officeDocument/2006/relationships/slide" Target="slides/slide731.xml"/><Relationship Id="rId738" Type="http://schemas.openxmlformats.org/officeDocument/2006/relationships/slide" Target="slides/slide732.xml"/><Relationship Id="rId739" Type="http://schemas.openxmlformats.org/officeDocument/2006/relationships/slide" Target="slides/slide733.xml"/><Relationship Id="rId740" Type="http://schemas.openxmlformats.org/officeDocument/2006/relationships/slide" Target="slides/slide734.xml"/><Relationship Id="rId741" Type="http://schemas.openxmlformats.org/officeDocument/2006/relationships/slide" Target="slides/slide735.xml"/><Relationship Id="rId742" Type="http://schemas.openxmlformats.org/officeDocument/2006/relationships/slide" Target="slides/slide736.xml"/><Relationship Id="rId743" Type="http://schemas.openxmlformats.org/officeDocument/2006/relationships/slide" Target="slides/slide737.xml"/><Relationship Id="rId744" Type="http://schemas.openxmlformats.org/officeDocument/2006/relationships/slide" Target="slides/slide738.xml"/><Relationship Id="rId745" Type="http://schemas.openxmlformats.org/officeDocument/2006/relationships/slide" Target="slides/slide739.xml"/><Relationship Id="rId746" Type="http://schemas.openxmlformats.org/officeDocument/2006/relationships/slide" Target="slides/slide740.xml"/><Relationship Id="rId747" Type="http://schemas.openxmlformats.org/officeDocument/2006/relationships/slide" Target="slides/slide741.xml"/><Relationship Id="rId748" Type="http://schemas.openxmlformats.org/officeDocument/2006/relationships/slide" Target="slides/slide742.xml"/><Relationship Id="rId749" Type="http://schemas.openxmlformats.org/officeDocument/2006/relationships/slide" Target="slides/slide743.xml"/><Relationship Id="rId750" Type="http://schemas.openxmlformats.org/officeDocument/2006/relationships/slide" Target="slides/slide744.xml"/><Relationship Id="rId751" Type="http://schemas.openxmlformats.org/officeDocument/2006/relationships/slide" Target="slides/slide745.xml"/><Relationship Id="rId752" Type="http://schemas.openxmlformats.org/officeDocument/2006/relationships/slide" Target="slides/slide746.xml"/><Relationship Id="rId753" Type="http://schemas.openxmlformats.org/officeDocument/2006/relationships/slide" Target="slides/slide747.xml"/><Relationship Id="rId754" Type="http://schemas.openxmlformats.org/officeDocument/2006/relationships/slide" Target="slides/slide748.xml"/><Relationship Id="rId755" Type="http://schemas.openxmlformats.org/officeDocument/2006/relationships/slide" Target="slides/slide749.xml"/><Relationship Id="rId756" Type="http://schemas.openxmlformats.org/officeDocument/2006/relationships/slide" Target="slides/slide750.xml"/><Relationship Id="rId757" Type="http://schemas.openxmlformats.org/officeDocument/2006/relationships/slide" Target="slides/slide751.xml"/><Relationship Id="rId758" Type="http://schemas.openxmlformats.org/officeDocument/2006/relationships/slide" Target="slides/slide752.xml"/><Relationship Id="rId759" Type="http://schemas.openxmlformats.org/officeDocument/2006/relationships/slide" Target="slides/slide753.xml"/><Relationship Id="rId760" Type="http://schemas.openxmlformats.org/officeDocument/2006/relationships/slide" Target="slides/slide754.xml"/><Relationship Id="rId761" Type="http://schemas.openxmlformats.org/officeDocument/2006/relationships/slide" Target="slides/slide755.xml"/><Relationship Id="rId762" Type="http://schemas.openxmlformats.org/officeDocument/2006/relationships/slide" Target="slides/slide756.xml"/><Relationship Id="rId763" Type="http://schemas.openxmlformats.org/officeDocument/2006/relationships/slide" Target="slides/slide757.xml"/><Relationship Id="rId764" Type="http://schemas.openxmlformats.org/officeDocument/2006/relationships/slide" Target="slides/slide758.xml"/><Relationship Id="rId765" Type="http://schemas.openxmlformats.org/officeDocument/2006/relationships/slide" Target="slides/slide759.xml"/><Relationship Id="rId766" Type="http://schemas.openxmlformats.org/officeDocument/2006/relationships/slide" Target="slides/slide76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{{GE'EZ MONTH}} {{GE'EZ DATE}}፣ {{GE'EZ YEAR}}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{{GREGORIAN DATE}} ፨
{{CHURCH NAME}}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the deliverer of us all, and the raiser of us all, and to You we lift up thanksgiving unto the highest heaven, world without end.</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ኪያከ ንዌድስ እግዚኦ።</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O Lord, we praise You.</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Jesus, the Son of God, Who are above all, thrice over we do offer thanksgiving unto You with Your Father in Your eternal kingdom</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all the creatures glorify You in trembling and fear of soul.</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Every soul fears You and all the souls of the righteous trust in You, You Who did quiet the stormy floods of the evil spirits for our sake,</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Who became to us life from destruction, and a refuge wherein there is the hope of eternal salvation; who are traveled on the grace You save those who are in the wilderness,</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accompanied those whose imprisonment is very hard; so loosen us from the bond of death.</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comfort the miserable and the weeping, You save the weak with Your cross, You take away and remove all the wrath from us who have trusted in You.</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Lord, Whom the prophets and the apostles thanked secretly, we thank You. We glorify You, so that we, believing in You and fulfilling Your will, may rest in the abode of life.</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Grant us to walk according to Your order. O Lord, through Your mercy visit all, small and great, rulers and people, shepard and flock, for Yours is the kingdom O blessed Lord our God.</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አሜን።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Glory be to the Father, the Son and the Holy Spirit, before the creation of the world, both now and ever, and from generation to endless generations, and world without end.
</a:t>
            </a:r>
            <a:r>
              <a:rPr sz="2400">
                <a:solidFill>
                  <a:srgbClr val="FFD700"/>
                </a:solidFill>
                <a:latin typeface="Arial"/>
              </a:rPr>
              <a:t>፠ People:</a:t>
            </a:r>
            <a:r>
              <a:rPr sz="2400">
                <a:solidFill>
                  <a:srgbClr val="FFFFFF"/>
                </a:solidFill>
                <a:latin typeface="Arial"/>
              </a:rPr>
              <a:t> Amen.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(ሕዝብ ከማሁ) 
{{ዮም ምስባክ ዘነግህ}}</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{{ናይ ንግሆ ንባብ መዝሙር ዳዊት}}</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(People repeat)
{{MORNING PSALMS READING}}</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ጸጋ ዘእግዚአብሔር የሀሉ ምስሌክሙ።
</a:t>
            </a:r>
            <a:r>
              <a:rPr sz="2400">
                <a:solidFill>
                  <a:srgbClr val="FFD700"/>
                </a:solidFill>
                <a:latin typeface="Arial"/>
              </a:rPr>
              <a:t>፠ ሕዝብ፤</a:t>
            </a:r>
            <a:r>
              <a:rPr sz="2400">
                <a:solidFill>
                  <a:srgbClr val="FFFFFF"/>
                </a:solidFill>
                <a:latin typeface="Arial"/>
              </a:rPr>
              <a:t> ምስለ መንፈስከ።</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ናይ እግዚኣብሔር ጸጋ ምሳኹም ይኹን።
</a:t>
            </a:r>
            <a:r>
              <a:rPr sz="2400">
                <a:solidFill>
                  <a:srgbClr val="FFD700"/>
                </a:solidFill>
                <a:latin typeface="Arial"/>
              </a:rPr>
              <a:t>፠ ሕዝብ፤</a:t>
            </a:r>
            <a:r>
              <a:rPr sz="2400">
                <a:solidFill>
                  <a:srgbClr val="FFFFFF"/>
                </a:solidFill>
                <a:latin typeface="Arial"/>
              </a:rPr>
              <a:t> ምስ መንፈስካ</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MORNING PRAYER OF THE COVENANT ፨
</a:t>
            </a:r>
            <a:r>
              <a:rPr sz="2400">
                <a:solidFill>
                  <a:srgbClr val="FF0000"/>
                </a:solidFill>
                <a:latin typeface="Arial"/>
              </a:rPr>
              <a:t>፠ Priest:</a:t>
            </a:r>
            <a:r>
              <a:rPr sz="2400">
                <a:solidFill>
                  <a:srgbClr val="FFFFFF"/>
                </a:solidFill>
                <a:latin typeface="Arial"/>
              </a:rPr>
              <a:t> The Grace of God be with you.
</a:t>
            </a:r>
            <a:r>
              <a:rPr sz="2400">
                <a:solidFill>
                  <a:srgbClr val="FFD700"/>
                </a:solidFill>
                <a:latin typeface="Arial"/>
              </a:rPr>
              <a:t>፠ People:</a:t>
            </a:r>
            <a:r>
              <a:rPr sz="2400">
                <a:solidFill>
                  <a:srgbClr val="FFFFFF"/>
                </a:solidFill>
                <a:latin typeface="Arial"/>
              </a:rPr>
              <a:t> And with your Spirit.</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ንሰብሖ ለአምላክነ።
</a:t>
            </a:r>
            <a:r>
              <a:rPr sz="2400">
                <a:solidFill>
                  <a:srgbClr val="FFD700"/>
                </a:solidFill>
                <a:latin typeface="Arial"/>
              </a:rPr>
              <a:t>፠ ሕዝብ፤</a:t>
            </a:r>
            <a:r>
              <a:rPr sz="2400">
                <a:solidFill>
                  <a:srgbClr val="FFFFFF"/>
                </a:solidFill>
                <a:latin typeface="Arial"/>
              </a:rPr>
              <a:t> ርቱዕ ይደሉ።
</a:t>
            </a:r>
            <a:r>
              <a:rPr sz="2400">
                <a:solidFill>
                  <a:srgbClr val="FF0000"/>
                </a:solidFill>
                <a:latin typeface="Arial"/>
              </a:rPr>
              <a:t>፠ ካህን፤</a:t>
            </a:r>
            <a:r>
              <a:rPr sz="2400">
                <a:solidFill>
                  <a:srgbClr val="FFFFFF"/>
                </a:solidFill>
                <a:latin typeface="Arial"/>
              </a:rPr>
              <a:t> አጽንዑ ሕሊና ልብክሙ።</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ንኣምላኽና ነመስግኖ፡
</a:t>
            </a:r>
            <a:r>
              <a:rPr sz="2400">
                <a:solidFill>
                  <a:srgbClr val="FFD700"/>
                </a:solidFill>
                <a:latin typeface="Arial"/>
              </a:rPr>
              <a:t>፠ ሕዝብ፤</a:t>
            </a:r>
            <a:r>
              <a:rPr sz="2400">
                <a:solidFill>
                  <a:srgbClr val="FFFFFF"/>
                </a:solidFill>
                <a:latin typeface="Arial"/>
              </a:rPr>
              <a:t> ብሓቂ ይግባእ እዩ።
</a:t>
            </a:r>
            <a:r>
              <a:rPr sz="2400">
                <a:solidFill>
                  <a:srgbClr val="FF0000"/>
                </a:solidFill>
                <a:latin typeface="Arial"/>
              </a:rPr>
              <a:t>፠ ካህን፤</a:t>
            </a:r>
            <a:r>
              <a:rPr sz="2400">
                <a:solidFill>
                  <a:srgbClr val="FFFFFF"/>
                </a:solidFill>
                <a:latin typeface="Arial"/>
              </a:rPr>
              <a:t> ሕሊና ልብኹም ኣጽንዑ።</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Let us glorify our God.
</a:t>
            </a:r>
            <a:r>
              <a:rPr sz="2400">
                <a:solidFill>
                  <a:srgbClr val="FFD700"/>
                </a:solidFill>
                <a:latin typeface="Arial"/>
              </a:rPr>
              <a:t>፠ People:</a:t>
            </a:r>
            <a:r>
              <a:rPr sz="2400">
                <a:solidFill>
                  <a:srgbClr val="FFFFFF"/>
                </a:solidFill>
                <a:latin typeface="Arial"/>
              </a:rPr>
              <a:t> It is right, it is just.
</a:t>
            </a:r>
            <a:r>
              <a:rPr sz="2400">
                <a:solidFill>
                  <a:srgbClr val="FF0000"/>
                </a:solidFill>
                <a:latin typeface="Arial"/>
              </a:rPr>
              <a:t>፠ Priest:</a:t>
            </a:r>
            <a:r>
              <a:rPr sz="2400">
                <a:solidFill>
                  <a:srgbClr val="FFFFFF"/>
                </a:solidFill>
                <a:latin typeface="Arial"/>
              </a:rPr>
              <a:t> Strengthen the thought of your heart.</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ብነ ኀበ እግዚአብሔር አቡነ ዘበሰማያት፥ አቡነ ዘበሰማያት፥ አቡነ ዘበሰማያት ኢታብአነ እግዚኦ ውስተ መንሱት።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ኣብ እግዚአብሔር ኣቦና ኣሎና፡ ኣብ ሰማያት እትነብር ኣቦና፡ ኣብ ሰማያት እትነብር ኣቦና፡ ኣብ ሰማያት እትነብር ኣቦና፡ ናብ ፈተና ኣይተእትወና።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We lift them unto the Lord. Our Father in heaven, Our Father in heaven, Our Father in heaven, lead us not into temptation.</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እግዚአብሔር አብ…</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God the Father, Giver of light, the Power of all, Visitor of all soul, Light which was before, Creator of the world,</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the Leader of life and Giver of immortal happiness: You have taken us out of the snares of darkness, and granted us the unsearchable light.</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have loosed us, we who believe in You, and covered us with faith.</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are not far from Your servants but are always with them. You did not neglect the soul which supplicates You with fear and trembling.</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know all before the thought. Through Your Will You supply our needs before we ask; You hear us who call upon You without doubting.</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are the unsearchable light and the King of the heavenly hosts, hearer of the glorious song of the archangels upon who You rest.</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Lord, we pray You to hear us. Grant us the unceasing Word in trust. We glorify You, we thank You, and we bless You. O Lord, we, Your servants, glorify You because we depend upon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ልዑል እግዚእብሔር ይባርክ ላዕለ ኵልነ ወይቀድስነ በኵሉ በረከት መንፈሳዊት...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ልዑል እግዚኣብሔር ብመንፈሳዊ በረኸት ንዅልና ይባርኸናን ይቐድሰናን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God, most high, bless us all and sanctify us with every spiritual blessing, and bring us into the Holy Church to be joined with His Holy Angels who serve Him always in fear and trembling,</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ኪያከ ንሴብሕ እግዚኦ።</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ኦ ጐይታ ንኣኻ ነመስግን።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O Lord, we glorify You.</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እግዚኦ ኢየሱስ ክርስቶስ…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Lord, Jesus Christ, Holy, You have heard us. You did become a word to the dumb, a staff to the broken ones, light to the blind, a way to the lame, and the purifier of the lepers.</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Lord, You did heal the sick and cure the deaf. You did rebuke death and destroy the darkness.</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did create the light of the sun which does not set, the unquenchable light, the Sun which always shines over the holy ones,</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did establish all through Your fixed Will for the decoration of the world. You did appear clearly to all to save man, You are the restorer of the soul,</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You were beforehand in determining all things rightly. O You, Creator of angels Father of all, the adornment of the world and the maker of earth,</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Wisdom and Knowledge were sent to the world by the Father who was before. This existence is unchangeable and unsearchable and invisible in spirit.</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are the glorious announcer and Your name is wonderful. For this reason, we, Your servants, praise You, O Lord.</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ኪያከ ንዌድስ እግዚኦ።</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ኦ ጐይታ ንኣኻ ንውድስ።</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O Lord, we praise You.</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ንሤልስ ለከ ዘንተ ቅዱሰ…</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Thrice over we do offer this holy glory to You, Who have given us Your unchangeable faith with which You have made us break the bonds of death.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glorify Him at all times and all hours, both now and ever and world without end. Amen.</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did create the upright minds of those who believe in You that they may be called gods among men.</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have granted us to tread down all the powers of the enemy through the Spirit, so that we may loosen that which cannot be loosened.</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have made effectual for us love towards Your Father and made reconciliation between us and Him. O Lord, hear those who supplicate You. </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Lord, let not us, who supplicate You, fall into sin, but vindicate us against our enemies, our accusers. Grant us continuous prayer that we may be kept from being swallowed up by the enemy.</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eternal King, hear; comfort the widows, accept the orphans, purify the unclean through Your mercy,</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
</a:t>
            </a:r>
            <a:r>
              <a:rPr sz="2400">
                <a:solidFill>
                  <a:srgbClr val="FFD700"/>
                </a:solidFill>
                <a:latin typeface="Arial"/>
              </a:rPr>
              <a:t>፠ ሕዝብ፤</a:t>
            </a:r>
            <a:r>
              <a:rPr sz="2400">
                <a:solidFill>
                  <a:srgbClr val="FFFFFF"/>
                </a:solidFill>
                <a:latin typeface="Arial"/>
              </a:rPr>
              <a:t> አሜን።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
</a:t>
            </a:r>
            <a:r>
              <a:rPr sz="2400">
                <a:solidFill>
                  <a:srgbClr val="FFD700"/>
                </a:solidFill>
                <a:latin typeface="Arial"/>
              </a:rPr>
              <a:t>፠ ሕዝብ፤</a:t>
            </a:r>
            <a:r>
              <a:rPr sz="2400">
                <a:solidFill>
                  <a:srgbClr val="FFFFFF"/>
                </a:solidFill>
                <a:latin typeface="Arial"/>
              </a:rPr>
              <a:t> አሜን።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grant wisdom to the foolish, restore the lost, save the prisoners, and be a refuge to all of us, for Your is the blessed Kingdom, O Lord our God.
</a:t>
            </a:r>
            <a:r>
              <a:rPr sz="2400">
                <a:solidFill>
                  <a:srgbClr val="FFD700"/>
                </a:solidFill>
                <a:latin typeface="Arial"/>
              </a:rPr>
              <a:t>፠ People:</a:t>
            </a:r>
            <a:r>
              <a:rPr sz="2400">
                <a:solidFill>
                  <a:srgbClr val="FFFFFF"/>
                </a:solidFill>
                <a:latin typeface="Arial"/>
              </a:rPr>
              <a:t> Amen.</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ጸጋ ዘእግዚአብሔር የሀሉ ምስሌክሙ።
</a:t>
            </a:r>
            <a:r>
              <a:rPr sz="2400">
                <a:solidFill>
                  <a:srgbClr val="FFD700"/>
                </a:solidFill>
                <a:latin typeface="Arial"/>
              </a:rPr>
              <a:t>፠ ሕዝብ፤</a:t>
            </a:r>
            <a:r>
              <a:rPr sz="2400">
                <a:solidFill>
                  <a:srgbClr val="FFFFFF"/>
                </a:solidFill>
                <a:latin typeface="Arial"/>
              </a:rPr>
              <a:t> ምስለ መንፈስከ።</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ናይ እግዚኣብሔር ጸጋ ምሳኹም ይኹን።
</a:t>
            </a:r>
            <a:r>
              <a:rPr sz="2400">
                <a:solidFill>
                  <a:srgbClr val="FFD700"/>
                </a:solidFill>
                <a:latin typeface="Arial"/>
              </a:rPr>
              <a:t>፠ ሕዝብ፤</a:t>
            </a:r>
            <a:r>
              <a:rPr sz="2400">
                <a:solidFill>
                  <a:srgbClr val="FFFFFF"/>
                </a:solidFill>
                <a:latin typeface="Arial"/>
              </a:rPr>
              <a:t> ምስ መንፈስካ</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EVENING PRAYER OF THE COVENANT ፨
</a:t>
            </a:r>
            <a:r>
              <a:rPr sz="2400">
                <a:solidFill>
                  <a:srgbClr val="FF0000"/>
                </a:solidFill>
                <a:latin typeface="Arial"/>
              </a:rPr>
              <a:t>፠ Priest:</a:t>
            </a:r>
            <a:r>
              <a:rPr sz="2400">
                <a:solidFill>
                  <a:srgbClr val="FFFFFF"/>
                </a:solidFill>
                <a:latin typeface="Arial"/>
              </a:rPr>
              <a:t> The Grace of God be with you.
</a:t>
            </a:r>
            <a:r>
              <a:rPr sz="2400">
                <a:solidFill>
                  <a:srgbClr val="FFD700"/>
                </a:solidFill>
                <a:latin typeface="Arial"/>
              </a:rPr>
              <a:t>፠ People:</a:t>
            </a:r>
            <a:r>
              <a:rPr sz="2400">
                <a:solidFill>
                  <a:srgbClr val="FFFFFF"/>
                </a:solidFill>
                <a:latin typeface="Arial"/>
              </a:rPr>
              <a:t> And with your Spirit.</a:t>
            </a: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አእኵትዎ ለአምላክነ
</a:t>
            </a:r>
            <a:r>
              <a:rPr sz="2400">
                <a:solidFill>
                  <a:srgbClr val="FFD700"/>
                </a:solidFill>
                <a:latin typeface="Arial"/>
              </a:rPr>
              <a:t>፠ ሕዝብ፤</a:t>
            </a:r>
            <a:r>
              <a:rPr sz="2400">
                <a:solidFill>
                  <a:srgbClr val="FFFFFF"/>
                </a:solidFill>
                <a:latin typeface="Arial"/>
              </a:rPr>
              <a:t> ርቱዕ ይደሉ።</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
</a:t>
            </a:r>
            <a:r>
              <a:rPr sz="2400">
                <a:solidFill>
                  <a:srgbClr val="FFD700"/>
                </a:solidFill>
                <a:latin typeface="Arial"/>
              </a:rPr>
              <a:t>፠ ሕዝብ፤</a:t>
            </a:r>
            <a:r>
              <a:rPr sz="2400">
                <a:solidFill>
                  <a:srgbClr val="FFFFFF"/>
                </a:solidFill>
                <a:latin typeface="Arial"/>
              </a:rPr>
              <a:t> ብሓቂ ይግባእ እዩ።</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give thanks unto our God.
</a:t>
            </a:r>
            <a:r>
              <a:rPr sz="2400">
                <a:solidFill>
                  <a:srgbClr val="FFD700"/>
                </a:solidFill>
                <a:latin typeface="Arial"/>
              </a:rPr>
              <a:t>፠ People:</a:t>
            </a:r>
            <a:r>
              <a:rPr sz="2400">
                <a:solidFill>
                  <a:srgbClr val="FFFFFF"/>
                </a:solidFill>
                <a:latin typeface="Arial"/>
              </a:rPr>
              <a:t> It is right, it is just.</a:t>
            </a: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immortal Father, Savior of our soul, the Foundation of wisdom, Keeper of our hearts,</a:t>
            </a: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have granted light to our inward eyes and covered us with Your knowledge against the darkness of our mind.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Lord our God and our Savior and lover of man, You are He Who did send Your holy disciples and ministers,</a:t>
            </a:r>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did save the first man, who was given to destruction, by the cross of Your Only-Begotten, and did renew him by the immortal things. </a:t>
            </a: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Iniquities vanished through Your commandment, and You did make redemption through the death of Your Son and did search for the lost one.</a:t>
            </a: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For this reason we, Your servants, glorify You, O Lord.</a:t>
            </a: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ኪያከ ንሴብሕ እግዚኦ።</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ኦ ጐይታ ንኣኻ ነመስግን።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O Lord, we glorify You.</a:t>
            </a: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We praise You, O Lord, with glorious song, You Whom the archangels always glorify, unceasingly and without rest, and Whom the lords praise singing with the praise of glory and thanksgiving.</a:t>
            </a: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Lord, You have sent Your counsel, Your Word, Your wisdom, and Your visitation, which was with You before the world began, without being created;</a:t>
            </a: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that is the Word Who was not created, Who appeared in flesh for the salvation of mankind. Your beloved Son, our Lord Jesus, has set us free from the yoke of sin.</a:t>
            </a: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For this reason we, Your servants, praise You, O Lord.</a:t>
            </a: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ኪያከ ንዌድስ እግዚኦ።</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ኦ ጐይታ ንኣኻ ንውድስ።</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O Lord, we praise You.</a:t>
            </a: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From our heart we offer to You thrice over praise, O Lord, Giver of life.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Your pure apostles unto all the ends of the world to preach and teach the Gospel of Your Kingdom, and to heal all the diseases and all the sicknesses which are among Your people,</a:t>
            </a:r>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did visit the soul of the humble and did not despise the troubled soul.</a:t>
            </a: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did not accept the persecuted and help them, You did save those in difficulty.</a:t>
            </a: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did think of the hungry and avenge those against whom sin was committed. You are the Friend of the faithful, Speaker to the righteous, dwelling-place for the pure;</a:t>
            </a: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hear those who call upon You in righteousness, protect the widow, save the orphan,</a:t>
            </a: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grant right leadership to the church which You have made a dwelling-place of the glorious faith, the council of the spirit, the gift of grace and power.</a:t>
            </a: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While we praise You without rest we know in our hearts Your kingdom which was declared unto us by You</a:t>
            </a: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
</a:t>
            </a:r>
            <a:r>
              <a:rPr sz="2400">
                <a:solidFill>
                  <a:srgbClr val="FFD700"/>
                </a:solidFill>
                <a:latin typeface="Arial"/>
              </a:rPr>
              <a:t>፠ ሕዝብ፤</a:t>
            </a:r>
            <a:r>
              <a:rPr sz="2400">
                <a:solidFill>
                  <a:srgbClr val="FFFFFF"/>
                </a:solidFill>
                <a:latin typeface="Arial"/>
              </a:rPr>
              <a:t> አሜን።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Your beloved Son, our Lord Jesus, through Whom be glory and dominion to You, world without end.
</a:t>
            </a:r>
            <a:r>
              <a:rPr sz="2400">
                <a:solidFill>
                  <a:srgbClr val="FFD700"/>
                </a:solidFill>
                <a:latin typeface="Arial"/>
              </a:rPr>
              <a:t>፠ People:</a:t>
            </a:r>
            <a:r>
              <a:rPr sz="2400">
                <a:solidFill>
                  <a:srgbClr val="FFFFFF"/>
                </a:solidFill>
                <a:latin typeface="Arial"/>
              </a:rPr>
              <a:t> Amen.</a:t>
            </a: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አቡነ ዘበሰማያት ፨
</a:t>
            </a:r>
            <a:r>
              <a:rPr sz="2400">
                <a:solidFill>
                  <a:srgbClr val="FFD700"/>
                </a:solidFill>
                <a:latin typeface="Arial"/>
              </a:rPr>
              <a:t>፠ ኵሎሙ፤</a:t>
            </a:r>
            <a:r>
              <a:rPr sz="2400">
                <a:solidFill>
                  <a:srgbClr val="FFFFFF"/>
                </a:solidFill>
                <a:latin typeface="Arial"/>
              </a:rPr>
              <a:t> አቡነ ዘበሰማያት፣ ይትቀደስ ስምከ። ትምጻእ መንግሥትከ ወይኩን ፈቃድከ በከመ በሰማይ ከማሁ በምድር።</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ኣብ ሰማያት እትነብር ኣቦና ፨
፠ ኩሉኹም፤ ኣብ ሰማያት እትነብር ኣቦና ስምካ ይቀደስ፥ መንግስትኻ ትምጻእ፥ ፈቓድካ ከምቲ ኣብ ሰማያት ከምኡ'ውን ኣብ ምድሪ ይኹን፥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THE LORD'S PRAYER ፨
</a:t>
            </a:r>
            <a:r>
              <a:rPr sz="2400">
                <a:solidFill>
                  <a:srgbClr val="FFD700"/>
                </a:solidFill>
                <a:latin typeface="Arial"/>
              </a:rPr>
              <a:t>፠ ALL:</a:t>
            </a:r>
            <a:r>
              <a:rPr sz="2400">
                <a:solidFill>
                  <a:srgbClr val="FFFFFF"/>
                </a:solidFill>
                <a:latin typeface="Arial"/>
              </a:rPr>
              <a:t> Our Father in Heaven; hallowed be Your name. Your Kingdom come. Your will be done, on Earth as it is in Heaven.</a:t>
            </a: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ኵሎሙ፤</a:t>
            </a:r>
            <a:r>
              <a:rPr sz="2400">
                <a:solidFill>
                  <a:srgbClr val="FFFFFF"/>
                </a:solidFill>
                <a:latin typeface="Arial"/>
              </a:rPr>
              <a:t> ሲሳየነ ዘለለ ዕለትነ ሀበነ ዮም፣ ኅድግ ለነ አበሳነ ወጌጋየነ ከመ ንሕነኒ ንኅድግ ለዘአበሰ 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ኩሉኹም፤ ናይ ዕለት እንጌራና ሎሚ ሃበና፥ ንሕና ንዝበደሉና በደሎም ከም እንኃደግናሎም በደልና ኅደገልና፥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ALL:</a:t>
            </a:r>
            <a:r>
              <a:rPr sz="2400">
                <a:solidFill>
                  <a:srgbClr val="FFFFFF"/>
                </a:solidFill>
                <a:latin typeface="Arial"/>
              </a:rPr>
              <a:t> Give us this day our daily bread. And forgive us our sins and trespasses, as we forgive those who trespass against us.</a:t>
            </a: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ኵሎሙ፤</a:t>
            </a:r>
            <a:r>
              <a:rPr sz="2400">
                <a:solidFill>
                  <a:srgbClr val="FFFFFF"/>
                </a:solidFill>
                <a:latin typeface="Arial"/>
              </a:rPr>
              <a:t> ኢታብአነ እግዚኦ ውስተ መንሱት፣ አላ አድኅነነ ወባልሐነ፣ እምኵሉ እኩይ እስመ ዚአከ ይእቲ መንግሥት ኀይል ወስብሐት ለዓለመ ዓለም። አሜን።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ኩሉኹም፤ ካብ ክፉእ ኣድኅነና እምበር ኣብ ፈተና ኣይተእትወና፥ መንግስትን፡ ኃይልን ፡ክብርን ንዘለዓለም ናትካ እዩ፡ አሜን።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ALL:</a:t>
            </a:r>
            <a:r>
              <a:rPr sz="2400">
                <a:solidFill>
                  <a:srgbClr val="FFFFFF"/>
                </a:solidFill>
                <a:latin typeface="Arial"/>
              </a:rPr>
              <a:t> And lead us not into temptation, Lord, but deliver us from evil. For Yours is the Kingdom, the Power and the Glory, forever. Amen.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to proclaim the mystery hidden from before the beginning of the world.</a:t>
            </a:r>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በሰላመ ቅዱስ ገብርኤል ፨
</a:t>
            </a:r>
            <a:r>
              <a:rPr sz="2400">
                <a:solidFill>
                  <a:srgbClr val="FFD700"/>
                </a:solidFill>
                <a:latin typeface="Arial"/>
              </a:rPr>
              <a:t>፠ ኵሎሙ፤</a:t>
            </a:r>
            <a:r>
              <a:rPr sz="2400">
                <a:solidFill>
                  <a:srgbClr val="FFFFFF"/>
                </a:solidFill>
                <a:latin typeface="Arial"/>
              </a:rPr>
              <a:t> በሰላመ ቅዱስ ገብርኤል መልአክ፣ ኦ እግዝእትየ ማርያም ሰላመ ለኪ፣</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ብናይ ቅዱስ ገብርኤል መልኣኽ ሰላምታ ፨
፠ ኩሉኹም፤ ኦ እግዝእትየ ማርያም ብናይ  ቅዱስ ገብርኤል መልኣኽ ሰላምታ ሰላም እብለኪ፡</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THE SALUTATION OF SAINT GABRIEL ፨
</a:t>
            </a:r>
            <a:r>
              <a:rPr sz="2400">
                <a:solidFill>
                  <a:srgbClr val="FFD700"/>
                </a:solidFill>
                <a:latin typeface="Arial"/>
              </a:rPr>
              <a:t>፠ ALL:</a:t>
            </a:r>
            <a:r>
              <a:rPr sz="2400">
                <a:solidFill>
                  <a:srgbClr val="FFFFFF"/>
                </a:solidFill>
                <a:latin typeface="Arial"/>
              </a:rPr>
              <a:t> With the salutation of Saint Gabriel the Angel, O my Lady Mary, peace be unto you.</a:t>
            </a: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ኵሎሙ፤</a:t>
            </a:r>
            <a:r>
              <a:rPr sz="2400">
                <a:solidFill>
                  <a:srgbClr val="FFFFFF"/>
                </a:solidFill>
                <a:latin typeface="Arial"/>
              </a:rPr>
              <a:t> ድንግል ብኅሊናኪ፣ ወድንግል በሥጋኪ። እመ እግዚአብሔር ጸባዖት ሰላመ ለኪ።</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ኩሉኹም፤ ብሕልናኺ ድንግል ኢኺ፡ ብሥጋኺ'ውን ድንግል ኢኺ። ኣደ እግዚአብሔር ፀባዖት (ጎይታ ሠራዊት) ሰላም እብለኪ ኣለኹ።</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ALL:</a:t>
            </a:r>
            <a:r>
              <a:rPr sz="2400">
                <a:solidFill>
                  <a:srgbClr val="FFFFFF"/>
                </a:solidFill>
                <a:latin typeface="Arial"/>
              </a:rPr>
              <a:t> You are virgin in your thoughts and virgin in your flesh. The Mother of the Lord God of Hosts, peace be unto you.</a:t>
            </a:r>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ኵሎሙ፤</a:t>
            </a:r>
            <a:r>
              <a:rPr sz="2400">
                <a:solidFill>
                  <a:srgbClr val="FFFFFF"/>
                </a:solidFill>
                <a:latin typeface="Arial"/>
              </a:rPr>
              <a:t> ቡርክት አንቲ እምአንስት፣ ወቡሩክ ፍሬ ከርሥኪ። ተፈሥሒ ፍሥሕት ኦ ምልእተ ጸጋ እግዚአብሔር ምስሌኪ።</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ኩሉኹም፤ ንስኺ ካብ ኣንስቲ ብርኽቲ ኢኺ፡ ፍረ ከርሥኺ'ውን ብሩኽ እዩ። ኦ ምልእተ ጸጋ እግዚአብሔር ምሳኺ እዩ፡ ኦ ፍሥሕት ደስ ይበልኪ፡</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ALL:</a:t>
            </a:r>
            <a:r>
              <a:rPr sz="2400">
                <a:solidFill>
                  <a:srgbClr val="FFFFFF"/>
                </a:solidFill>
                <a:latin typeface="Arial"/>
              </a:rPr>
              <a:t> Blessed are you among women and blessed is the fruit of your womb. Rejoice, joyful one, O filled with grace, the Lord is with you.</a:t>
            </a: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ኵሎሙ፤</a:t>
            </a:r>
            <a:r>
              <a:rPr sz="2400">
                <a:solidFill>
                  <a:srgbClr val="FFFFFF"/>
                </a:solidFill>
                <a:latin typeface="Arial"/>
              </a:rPr>
              <a:t> ሰአሊ ወጸልዪ ምሕረት በእንቲኣነ፣ ኀበ ፍቁር ወልድኪ ኢየሱስ ክርስቶስ፣ ከመ ይሥረይ ለነ ኃጣውኢነ። አሜን።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ኩሉኹም፤ ኃጢኣትና ኪሠርየልና ናብ ፍቁር ወድኺ ኢየሱስ ክርስቶስ ምእንታና ምሕረት ለምንልና። አሜን።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ALL:</a:t>
            </a:r>
            <a:r>
              <a:rPr sz="2400">
                <a:solidFill>
                  <a:srgbClr val="FFFFFF"/>
                </a:solidFill>
                <a:latin typeface="Arial"/>
              </a:rPr>
              <a:t> Beseech and pray for our mercy to your beloved Son, Jesus Christ, that He may forgive us our sins. Amen.  </a:t>
            </a: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ጸሎት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ጸሎት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PRAYER ፨</a:t>
            </a: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ኵሎሙ፤</a:t>
            </a:r>
            <a:r>
              <a:rPr sz="2400">
                <a:solidFill>
                  <a:srgbClr val="FFFFFF"/>
                </a:solidFill>
                <a:latin typeface="Arial"/>
              </a:rPr>
              <a:t> እግዚኦ መሐረነ ክርስቶስ
በእንተ ማርያም መሐረነ ክርስቶስ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ALL (12x): O Lord, have compassion on us, Christ.
፠ ALL (12x): For the sake of Mary, have compassion on us, Christ.</a:t>
            </a: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ማሕሌት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ማሕሌት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HYMN ፨</a:t>
            </a: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ጸሎት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ጸሎት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PRAYER ፨</a:t>
            </a: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አቡነ ዘበሰማያት ፨
</a:t>
            </a:r>
            <a:r>
              <a:rPr sz="2400">
                <a:solidFill>
                  <a:srgbClr val="FFD700"/>
                </a:solidFill>
                <a:latin typeface="Arial"/>
              </a:rPr>
              <a:t>፠ ኵሎሙ፤</a:t>
            </a:r>
            <a:r>
              <a:rPr sz="2400">
                <a:solidFill>
                  <a:srgbClr val="FFFFFF"/>
                </a:solidFill>
                <a:latin typeface="Arial"/>
              </a:rPr>
              <a:t> አቡነ ዘበሰማያት፣ ይትቀደስ ስምከ። ትምጻእ መንግሥትከ ወይኩን ፈቃድከ በከመ በሰማይ ከማሁ በምድር።</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ኣብ ሰማያት እትነብር ኣቦና ፨
፠ ኩሉኹም፤ ኣብ ሰማያት እትነብር ኣቦና ስምካ ይቀደስ፥ መንግስትኻ ትምጻእ፥ ፈቓድካ ከምቲ ኣብ ሰማያት ከምኡ'ውን ኣብ ምድሪ ይኹን፥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THE LORD'S PRAYER ፨
</a:t>
            </a:r>
            <a:r>
              <a:rPr sz="2400">
                <a:solidFill>
                  <a:srgbClr val="FFD700"/>
                </a:solidFill>
                <a:latin typeface="Arial"/>
              </a:rPr>
              <a:t>፠ ALL:</a:t>
            </a:r>
            <a:r>
              <a:rPr sz="2400">
                <a:solidFill>
                  <a:srgbClr val="FFFFFF"/>
                </a:solidFill>
                <a:latin typeface="Arial"/>
              </a:rPr>
              <a:t> Our Father in Heaven; hallowed be Your name. Your Kingdom come. Your will be done, on Earth as it is in Heaven.</a:t>
            </a: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ኵሎሙ፤</a:t>
            </a:r>
            <a:r>
              <a:rPr sz="2400">
                <a:solidFill>
                  <a:srgbClr val="FFFFFF"/>
                </a:solidFill>
                <a:latin typeface="Arial"/>
              </a:rPr>
              <a:t> ሲሳየነ ዘለለ ዕለትነ ሀበነ ዮም፣ ኅድግ ለነ አበሳነ ወጌጋየነ ከመ ንሕነኒ ንኅድግ ለዘአበሰ 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ኩሉኹም፤ ናይ ዕለት እንጌራና ሎሚ ሃበና፥ ንሕና ንዝበደሉና በደሎም ከም እንኃደግናሎም በደልና ኅደገልና፥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ALL:</a:t>
            </a:r>
            <a:r>
              <a:rPr sz="2400">
                <a:solidFill>
                  <a:srgbClr val="FFFFFF"/>
                </a:solidFill>
                <a:latin typeface="Arial"/>
              </a:rPr>
              <a:t> Give us this day our daily bread. And forgive us our sins and trespasses, as we forgive those who trespass against us.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Now also, our Lord and our God, send upon us Your light and Your righteousness, and enlighten the eyes of our hearts and of our understanding;</a:t>
            </a:r>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ኵሎሙ፤</a:t>
            </a:r>
            <a:r>
              <a:rPr sz="2400">
                <a:solidFill>
                  <a:srgbClr val="FFFFFF"/>
                </a:solidFill>
                <a:latin typeface="Arial"/>
              </a:rPr>
              <a:t> ኢታብአነ እግዚኦ ውስተ መንሱት፣ አላ አድኅነነ ወባልሐነ፣ እምኵሉ እኩይ እስመ ዚአከ ይእቲ መንግሥት ኀይል ወስብሐት ለዓለመ ዓለም። አሜን።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ኩሉኹም፤ ካብ ክፉእ ኣድኅነና እምበር ኣብ ፈተና ኣይተእትወና፥ መንግስትን፡ ኃይልን ፡ክብርን ንዘለዓለም ናትካ እዩ፡ አሜን።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ALL:</a:t>
            </a:r>
            <a:r>
              <a:rPr sz="2400">
                <a:solidFill>
                  <a:srgbClr val="FFFFFF"/>
                </a:solidFill>
                <a:latin typeface="Arial"/>
              </a:rPr>
              <a:t> And lead us not into temptation, Lord, but deliver us from evil. For Yours is the Kingdom, the Power and the Glory, forever. Amen.</a:t>
            </a: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በሰላመ ቅዱስ ገብርኤል ፨
</a:t>
            </a:r>
            <a:r>
              <a:rPr sz="2400">
                <a:solidFill>
                  <a:srgbClr val="FFD700"/>
                </a:solidFill>
                <a:latin typeface="Arial"/>
              </a:rPr>
              <a:t>፠ ኵሎሙ፤</a:t>
            </a:r>
            <a:r>
              <a:rPr sz="2400">
                <a:solidFill>
                  <a:srgbClr val="FFFFFF"/>
                </a:solidFill>
                <a:latin typeface="Arial"/>
              </a:rPr>
              <a:t> በሰላመ ቅዱስ ገብርኤል መልአክ፣ ኦ እግዝእትየ ማርያም ሰላመ ለኪ፣</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ብናይ ቅዱስ ገብርኤል መልኣኽ ሰላምታ ፨
፠ ኩሉኹም፤ ኦ እግዝእትየ ማርያም ብናይ  ቅዱስ ገብርኤል መልኣኽ ሰላምታ ሰላም እብለኪ፡</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THE SALUTATION OF SAINT GABRIEL ፨
</a:t>
            </a:r>
            <a:r>
              <a:rPr sz="2400">
                <a:solidFill>
                  <a:srgbClr val="FFD700"/>
                </a:solidFill>
                <a:latin typeface="Arial"/>
              </a:rPr>
              <a:t>፠ ALL:</a:t>
            </a:r>
            <a:r>
              <a:rPr sz="2400">
                <a:solidFill>
                  <a:srgbClr val="FFFFFF"/>
                </a:solidFill>
                <a:latin typeface="Arial"/>
              </a:rPr>
              <a:t> With the salutation of Saint Gabriel the Angel, O my Lady Mary, peace be unto you.</a:t>
            </a: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ኵሎሙ፤</a:t>
            </a:r>
            <a:r>
              <a:rPr sz="2400">
                <a:solidFill>
                  <a:srgbClr val="FFFFFF"/>
                </a:solidFill>
                <a:latin typeface="Arial"/>
              </a:rPr>
              <a:t> ድንግል ብኅሊናኪ፣ ወድንግል በሥጋኪ። እመ እግዚአብሔር ጸባዖት ሰላመ ለኪ።</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ኩሉኹም፤ ብሕልናኺ ድንግል ኢኺ፡ ብሥጋኺ'ውን ድንግል ኢኺ። ኣደ እግዚአብሔር ፀባዖት (ጎይታ ሠራዊት) ሰላም እብለኪ ኣለኹ።</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ALL:</a:t>
            </a:r>
            <a:r>
              <a:rPr sz="2400">
                <a:solidFill>
                  <a:srgbClr val="FFFFFF"/>
                </a:solidFill>
                <a:latin typeface="Arial"/>
              </a:rPr>
              <a:t> You are virgin in your thoughts and virgin in your flesh. The Mother of the Lord God of Hosts, peace be unto you.</a:t>
            </a: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ኵሎሙ፤</a:t>
            </a:r>
            <a:r>
              <a:rPr sz="2400">
                <a:solidFill>
                  <a:srgbClr val="FFFFFF"/>
                </a:solidFill>
                <a:latin typeface="Arial"/>
              </a:rPr>
              <a:t> ቡርክት አንቲ እምአንስት፣ ወቡሩክ ፍሬ ከርሥኪ። ተፈሥሒ ፍሥሕት ኦ ምልእተ ጸጋ እግዚአብሔር ምስሌኪ።</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ኩሉኹም፤ ንስኺ ካብ ኣንስቲ ብርኽቲ ኢኺ፡ ፍረ ከርሥኺ'ውን ብሩኽ እዩ። ኦ ምልእተ ጸጋ እግዚአብሔር ምሳኺ እዩ፡ ኦ ፍሥሕት ደስ ይበልኪ፡</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ALL:</a:t>
            </a:r>
            <a:r>
              <a:rPr sz="2400">
                <a:solidFill>
                  <a:srgbClr val="FFFFFF"/>
                </a:solidFill>
                <a:latin typeface="Arial"/>
              </a:rPr>
              <a:t> Blessed are you among women and blessed is the fruit of your womb. Rejoice, joyful one, O filled with grace, the Lord is with you.</a:t>
            </a: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ኵሎሙ፤</a:t>
            </a:r>
            <a:r>
              <a:rPr sz="2400">
                <a:solidFill>
                  <a:srgbClr val="FFFFFF"/>
                </a:solidFill>
                <a:latin typeface="Arial"/>
              </a:rPr>
              <a:t> ሰአሊ ወጸልዪ ምሕረት በእንቲኣነ፣ ኀበ ፍቁር ወልድኪ ኢየሱስ ክርስቶስ፣ ከመ ይሥረይ ለነ ኃጣውኢነ። አሜን።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ኩሉኹም፤ ኃጢኣትና ኪሠርየልና ናብ ፍቁር ወድኺ ኢየሱስ ክርስቶስ ምእንታና ምሕረት ለምንልና። አሜን።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ALL:</a:t>
            </a:r>
            <a:r>
              <a:rPr sz="2400">
                <a:solidFill>
                  <a:srgbClr val="FFFFFF"/>
                </a:solidFill>
                <a:latin typeface="Arial"/>
              </a:rPr>
              <a:t> Beseech and pray for our mercy to your beloved Son, Jesus Christ, that He may forgive us our sins. Amen.  </a:t>
            </a: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ሥርዓተ ቅዳሴ ፨
በስመ አብ ወወልድ ወመንፈስ ቅዱስ አሐዱ አምላክ፣ አሜን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ሥርዓተ ቅዳሴ ፨
ብስም ኣብን ወልድን መንፈስ ቅዱስን ሓደ ኣምላኽ፣ ኣሜን።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THE ORDER OF THE LITURGY ፨
In the Name of the Father, of the Son, and of the Holy Spirit, One God, Amen</a:t>
            </a: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እምነ በሀ ቅድስት ቤተ ክርስቲያን ሥርጉት አረፋቲሃ ወስእልት በዕን ቈጳዝዮን እምነ በሀ ቅድስት ቤተ ክርስቲያን፡፡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Peace be unto you, our mother, O honorable church. Your walls are embroidered with Topaz. Peace be unto you, our mother O honorable church. </a:t>
            </a: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መስቀል አብርሃ በከዋክብት አሠርገወ ሰማየ እምኵሉሰ ፀሐየ አርአየ መስቀል አብርሃ በከዋክብት አሠርገወ ሰማየ፡፡</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The Cross shined and had the heavens embroidered with stars. Of all the sun is seen. The Cross shined and had the heavens embroidered with stars.</a:t>
            </a: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ኵሉ ዘገብራ ለጽድቅ ጻድቅ ውእቱ ወዘያከብር ሰንበተ ኢይበል ፈላሲ ዘገብአ ኀበ እግዚአብሔር ይፈልጠኒኑ</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Blessed is he who does blessed deeds and honors the Sabbath. Let him not question whether he will be outcast from the multitudes if he was to enter into the worship of God.</a:t>
            </a: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እምሕዝቡ ኵሉ ዘገብራ ለጽድቅ ጻድቅ ውእቱ ወዘያከብር ሰንበተ።</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Blessed is he who does blessed deeds and honors the Sabbath.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make us meet (worthy) to persevere in hearing the Word of Your Holy Gospel, and not only to hear but to do according to what we hear, so that it may bear good fruit in us,</a:t>
            </a:r>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ሚመጠን ግርምት ዛቲ ዕለት ወዕፅብት ዛቲ ሰዓት እንተ ባቲ ይወርድ መንፈስ ቅዱስ እመልዕ ልተ ሰማያት ወይጼልሎ ለዝንቱ መሥዋዕት ወይ ቄድሶ፤</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መንፈስ ቅዱስ ብኣኣ ካብ ሰማየ ሰማያት ወሪዱ ነዚ መሥዋዕቲ እዚ ዜጽልለላን ዚቕድሰላን፡ እዛ ዕለት እዚኣ ክንደይ እተፍርህ እያ፥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How awful (full of awe) is this day and how marvelous this hour wherein the Holy Spirit will descend from heaven and over-shadow and hallow this sacrifice.</a:t>
            </a: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በጽሙና ወበፍርሀት ቁሙ ወጸልዩ ከመ ሰላሙ ለእግዚአብሔር የሀሉ ምስሌየ ወምስለ ኵልክሙ፤
</a:t>
            </a:r>
            <a:r>
              <a:rPr sz="2400">
                <a:solidFill>
                  <a:srgbClr val="FFD700"/>
                </a:solidFill>
                <a:latin typeface="Arial"/>
              </a:rPr>
              <a:t>፠ ሕዝብ፤</a:t>
            </a:r>
            <a:r>
              <a:rPr sz="2400">
                <a:solidFill>
                  <a:srgbClr val="FFFFFF"/>
                </a:solidFill>
                <a:latin typeface="Arial"/>
              </a:rPr>
              <a:t> አሜን፡፡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በጽሙና ወበፍርሀት ቁሙ ወጸልዩ ከመ ሰላሙ ለእግዚአብሔር የሀሉ ምስሌየ ወምስለ ኵልክሙ።
</a:t>
            </a:r>
            <a:r>
              <a:rPr sz="2400">
                <a:solidFill>
                  <a:srgbClr val="FFD700"/>
                </a:solidFill>
                <a:latin typeface="Arial"/>
              </a:rPr>
              <a:t>፠ ሕዝብ፤</a:t>
            </a:r>
            <a:r>
              <a:rPr sz="2400">
                <a:solidFill>
                  <a:srgbClr val="FFFFFF"/>
                </a:solidFill>
                <a:latin typeface="Arial"/>
              </a:rPr>
              <a:t> አሜን፡፡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In quietness and in fear stand up and pray that the peace of God be with me and you all.
</a:t>
            </a:r>
            <a:r>
              <a:rPr sz="2400">
                <a:solidFill>
                  <a:srgbClr val="FFD700"/>
                </a:solidFill>
                <a:latin typeface="Arial"/>
              </a:rPr>
              <a:t>፠ People:</a:t>
            </a:r>
            <a:r>
              <a:rPr sz="2400">
                <a:solidFill>
                  <a:srgbClr val="FFFFFF"/>
                </a:solidFill>
                <a:latin typeface="Arial"/>
              </a:rPr>
              <a:t> Amen.</a:t>
            </a: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ሃሌ ሉያ! እመቦ ብእሲ እምእመናን ዘቦአ ቤተ ክርስቲያን፣ በጊዜ ቅዳሴ ወኢሰምዐ መጻሕፍተ ቅዱሳተ</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ሃሌ ሉያ ኣብ ጊዜ ቅዳሴ ካብ ምእመናን ናብ ቤተ ክርስቲያን ዝኣተወ እንተሎ፡ ቅዱሳት መጻሕፍቲ እንተዘይሰምዐ፡</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Halleluia! If there be anyone of the faithful that has entered the church at the time of a mass and he has not heard the holy Scriptures,</a:t>
            </a: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ወኢተዐገሠ እስከ ይፌጽሙ ጸሎተ ቅዳሴ ወኢተመጠወ እምቍርባን ይሰደድ እምቤተ ክርስቲያን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ጸሎት ቅዳሴ ክሳዕ ዚፍጸም ከኣ እንተዘይተዓገሠ፡ ካብ ቁርባንውን እንተ ዘይተቐበለ፡</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and he has not waited until they finish the prayer of the Mass, and he has not received the Holy Communion, let him be driven out (become an outcast) of the church:</a:t>
            </a:r>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እስመ አማሰነ ሕገ እግዚአብሔር ወአስተሐቀረ ቁመተ  ቅድመ ንጉሥ ሰማያዊ፣ ንጉሠ ሥጋ ወመንፈስ፣ ከመዝ መሐሩነ ሐዋርያት በአብጥሊሶሙ።</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ሕጊ እግዚኣብሔር ኣፍሪሱ እዩ እሞ፡ ኣብ ቅድሚ እቲ ንጉሥ ሥጋን መንፈስን ዝኾነ ሰማያዊ ንጉሥ፡ ሙቛሙ ኣቃሊሉ እዩ። ሓዋርያት ከኣ ብሲኖዶሶም ከምዚ ኢሎም ስለ ዝመሃሩና፡ ካብ ቤተ ክርስቲያን ይፈለ።</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for he has violated the law of God and disdained to stand before the heavenly King, the King of body and spirit. The Apostles have taught us this in their canons.</a:t>
            </a:r>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ሃሌ ሉያ ዮሴፍ ወኒቆዲሞስ ገነዝዎ ለኢየሱስ በሰንዱናት ለዘተንሥአ እሙታን በመንክር ኪን።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ሃሌ ሉያ ዮሴፍን ኒቆዲሞስን ነዚ ብዜደንቕ ጥበብ ካብ ሙታን ዝተንሥአ ኢየሱስ ብበፍታ ገነዝዎ</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Halleluia, Joseph and Nicodemus wrapped with linen cloths Jesus who rose from the dead in wondrous fashion.</a:t>
            </a:r>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Remember, O Lord, those who offered to you this offering, and those for whom it was offered. Give them all the heavenly reward.</a:t>
            </a:r>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above all accept before you your servant who offered it to you this day, as you did accept the sacrifice of Abel the righteous,</a:t>
            </a:r>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the sacrifice of our father Abraham, and the two mites of the widow,</a:t>
            </a:r>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So accept the gifts of your servants, whether much or little, in secret or openly, and fill their houses with all your good things;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remaining not one only but increasing thirty, sixty, and a hundredfold; and forgive us our sins, us Your people, so that we may be worthy of the Kingdom of Heaven.</a:t>
            </a:r>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as they remembered your holy name on earth, remember them in your heavenly kingdom; and in this world do not forsake them forever.</a:t>
            </a:r>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አንቲ ውእቱ መሶበ ወርቅ ንጹሕ እንተ ውስቴታ መና ኅቡእ ኅብስት ዘወረደ እምሰማያት ወሀቤ ሕይወት ለኵሉ ዓለም</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ንዅሉ ዓለም ሕይወት ዚህብ ካብ ሰማይ ዝወረደ ኅቡእ መና ኅብስቲ ኣብ ውሽጣ ዘለዋ መሶብ ወርቂ ንስኺ ኢኺ።</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You are the pot of pure gold in which is hidden the manna, the bread which came down from heaven giving life unto all the world.</a:t>
            </a:r>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(መዝሙር ዘዳዊት ፳፮) [8] ኀሠሥኩገጸከ፤ ገጸ ዚአከ አኀሥሥ እግዚኦ።</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(መዝሙር ዘዳዊት 27) [8]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(Psalms 26) [8] my face seeks You; Your face, O Lord, I will seek.</a:t>
            </a:r>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(መዝሙር ዘዳዊት ፳፮) [9] ወኢትሚጥ ገጸከ እምኔየ ወኢትትገሐስ እምገብርከ ተምዒዐከ። ረዳኤ ኩነኒ ወኢትግድፈኒ ወኢትትሀየየኒ አምላኪየ ወመድኀኒየ።</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(መዝሙር ዘዳዊት 27) [9]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(Psalms 26) [9] Do not turn away Your face from me; Do not turn away from Your servant in wrath; Be my helper; do not utterly cast me away, Nor forsake me, O God my savior.</a:t>
            </a:r>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Awlogios Kyrios ("Blessed is the Lord" in Greek) Jesus Christ, Son of the living God,</a:t>
            </a:r>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Agyos, manton ponwamanton alatinon ("truly fulfilling all prophecy" in Greek), Amen.</a:t>
            </a:r>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Christ, our very God, sign with Your right hand, bless with your Your hand, sanctify with Your power and strengthen with Your Spirit,</a:t>
            </a:r>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so that this Bread will be for the remission of the sins of Your people. Amen.</a:t>
            </a:r>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Jesus Christ, the High Priest, as Joseph and Nicodemus wrapped you in linen cloths and spices, and your were well pleased in them, in like manner be well pleased in us.</a:t>
            </a:r>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The hallowing and the thanksgiving and the exaltation may be accepted by God the Father for the remission of sin. Amen. Let power and blessing and great light, and holiness be to this church.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ማሕሌት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ማሕሌት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HYMN ፨</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ቡሩክ እግዚአብሔር አብ አኃዜ ኵሉ
</a:t>
            </a:r>
            <a:r>
              <a:rPr sz="2400">
                <a:solidFill>
                  <a:srgbClr val="FF0000"/>
                </a:solidFill>
                <a:latin typeface="Arial"/>
              </a:rPr>
              <a:t>፠ ካህን ንፍቅ፤</a:t>
            </a:r>
            <a:r>
              <a:rPr sz="2400">
                <a:solidFill>
                  <a:srgbClr val="FFFFFF"/>
                </a:solidFill>
                <a:latin typeface="Arial"/>
              </a:rPr>
              <a:t> አእኵትዎ ለአብ።</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ኵሉ ዚኃዘ እግዚኣብሔር ኣብ ቡሩኽ እዩ።
</a:t>
            </a:r>
            <a:r>
              <a:rPr sz="2400">
                <a:solidFill>
                  <a:srgbClr val="FF0000"/>
                </a:solidFill>
                <a:latin typeface="Arial"/>
              </a:rPr>
              <a:t>፠ ካህን ንፍቅ፤</a:t>
            </a:r>
            <a:r>
              <a:rPr sz="2400">
                <a:solidFill>
                  <a:srgbClr val="FFFFFF"/>
                </a:solidFill>
                <a:latin typeface="Arial"/>
              </a:rPr>
              <a:t> ንኣብ ኣመስግንዎ</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Blessed be God, Almighty Father.
</a:t>
            </a:r>
            <a:r>
              <a:rPr sz="2400">
                <a:solidFill>
                  <a:srgbClr val="FF0000"/>
                </a:solidFill>
                <a:latin typeface="Arial"/>
              </a:rPr>
              <a:t>፠ Asst. Priest:</a:t>
            </a:r>
            <a:r>
              <a:rPr sz="2400">
                <a:solidFill>
                  <a:srgbClr val="FFFFFF"/>
                </a:solidFill>
                <a:latin typeface="Arial"/>
              </a:rPr>
              <a:t> Give thanks unto the Father. </a:t>
            </a:r>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Lord our God who did accept the offering of Abel in the wilderness, and of Noah within the Ark, and of Abraham on the top of the mountain, </a:t>
            </a:r>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of Elijah on the top of Carmel, and of David on the threshing floor of Ornan the Jebusite, and the widow's mite in the sanctuary:</a:t>
            </a:r>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accept likewise the oblation and offering of your sinful servant which he has brought to your holy name and let it be for the expiation of his sins;</a:t>
            </a:r>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recompense him with a good recompense in this world and in the world to come, both now and ever and world without end. Amen.</a:t>
            </a:r>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(መዝሙር ዘዳዊት ፳፪)
</a:t>
            </a:r>
            <a:r>
              <a:rPr sz="2400">
                <a:solidFill>
                  <a:srgbClr val="00FF00"/>
                </a:solidFill>
                <a:latin typeface="Arial"/>
              </a:rPr>
              <a:t>፠ ዲያቆን፤</a:t>
            </a:r>
            <a:r>
              <a:rPr sz="2400">
                <a:solidFill>
                  <a:srgbClr val="FFFFFF"/>
                </a:solidFill>
                <a:latin typeface="Arial"/>
              </a:rPr>
              <a:t> [1] እግዚአብሔር ይሬዕየኒ ወአልቦ ዘየኀጥአኒ። [2]ውስተ ብሔር ሥዑር ህየ ያኀድረኒ፤ ወኀበ ማየ ዕረፍት ሐፀነኒ።</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(መዝሙር ዘዳዊት 23)
</a:t>
            </a:r>
            <a:r>
              <a:rPr sz="2400">
                <a:solidFill>
                  <a:srgbClr val="00FF00"/>
                </a:solidFill>
                <a:latin typeface="Arial"/>
              </a:rPr>
              <a:t>፠ ዲያቆን፤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(Psalms 22)
</a:t>
            </a:r>
            <a:r>
              <a:rPr sz="2400">
                <a:solidFill>
                  <a:srgbClr val="00FF00"/>
                </a:solidFill>
                <a:latin typeface="Arial"/>
              </a:rPr>
              <a:t>፠ Deacon:</a:t>
            </a:r>
            <a:r>
              <a:rPr sz="2400">
                <a:solidFill>
                  <a:srgbClr val="FFFFFF"/>
                </a:solidFill>
                <a:latin typeface="Arial"/>
              </a:rPr>
              <a:t> [1] The LORD is my shepherd; I shall not want. [2] He makes me to lie down in green pastures; He leads me beside the still waters.</a:t>
            </a:r>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(መዝሙር ዘዳዊት ፳፪)
</a:t>
            </a:r>
            <a:r>
              <a:rPr sz="2400">
                <a:solidFill>
                  <a:srgbClr val="00FF00"/>
                </a:solidFill>
                <a:latin typeface="Arial"/>
              </a:rPr>
              <a:t>፠ ዲያቆን፤</a:t>
            </a:r>
            <a:r>
              <a:rPr sz="2400">
                <a:solidFill>
                  <a:srgbClr val="FFFFFF"/>
                </a:solidFill>
                <a:latin typeface="Arial"/>
              </a:rPr>
              <a:t> [3] ሜጣ ለነፍስየ፤ ወመርሐኒ ፍኖተ ጽድቅ በእንተ ስመ ዚአሁ።</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(መዝሙር ዘዳዊት 23)
</a:t>
            </a:r>
            <a:r>
              <a:rPr sz="2400">
                <a:solidFill>
                  <a:srgbClr val="00FF00"/>
                </a:solidFill>
                <a:latin typeface="Arial"/>
              </a:rPr>
              <a:t>፠ ዲያቆን፤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(Psalms 22)
</a:t>
            </a:r>
            <a:r>
              <a:rPr sz="2400">
                <a:solidFill>
                  <a:srgbClr val="00FF00"/>
                </a:solidFill>
                <a:latin typeface="Arial"/>
              </a:rPr>
              <a:t>፠ Deacon:</a:t>
            </a:r>
            <a:r>
              <a:rPr sz="2400">
                <a:solidFill>
                  <a:srgbClr val="FFFFFF"/>
                </a:solidFill>
                <a:latin typeface="Arial"/>
              </a:rPr>
              <a:t> [3] He restores my soul; He leads me in the paths of righteousness For His name's sake.</a:t>
            </a:r>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(መዝሙር ዘዳዊት ፳፪)
</a:t>
            </a:r>
            <a:r>
              <a:rPr sz="2400">
                <a:solidFill>
                  <a:srgbClr val="00FF00"/>
                </a:solidFill>
                <a:latin typeface="Arial"/>
              </a:rPr>
              <a:t>፠ ዲያቆን፤</a:t>
            </a:r>
            <a:r>
              <a:rPr sz="2400">
                <a:solidFill>
                  <a:srgbClr val="FFFFFF"/>
                </a:solidFill>
                <a:latin typeface="Arial"/>
              </a:rPr>
              <a:t> [4] እመኒ ሖርኩ ማእከለ ጽላሎተ ሞት ኢይፈርሆ ለእኩይ እስመ አንተ ምስሌየ፤ በትርከ ወቀስታምከ እማንቱ ገሠጻኒ።</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(መዝሙር ዘዳዊት 23)
</a:t>
            </a:r>
            <a:r>
              <a:rPr sz="2400">
                <a:solidFill>
                  <a:srgbClr val="00FF00"/>
                </a:solidFill>
                <a:latin typeface="Arial"/>
              </a:rPr>
              <a:t>፠ ዲያቆን፤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(Psalms 22)
</a:t>
            </a:r>
            <a:r>
              <a:rPr sz="2400">
                <a:solidFill>
                  <a:srgbClr val="00FF00"/>
                </a:solidFill>
                <a:latin typeface="Arial"/>
              </a:rPr>
              <a:t>፠ Deacon:</a:t>
            </a:r>
            <a:r>
              <a:rPr sz="2400">
                <a:solidFill>
                  <a:srgbClr val="FFFFFF"/>
                </a:solidFill>
                <a:latin typeface="Arial"/>
              </a:rPr>
              <a:t> [4] Yea, though I walk through the valley of the shadow of death, I will fear no evil, for You are with me; Your rod and Your staff, they comfort me.</a:t>
            </a:r>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(መዝሙር ዘዳዊት ፳፪)
</a:t>
            </a:r>
            <a:r>
              <a:rPr sz="2400">
                <a:solidFill>
                  <a:srgbClr val="00FF00"/>
                </a:solidFill>
                <a:latin typeface="Arial"/>
              </a:rPr>
              <a:t>፠ ዲያቆን፤</a:t>
            </a:r>
            <a:r>
              <a:rPr sz="2400">
                <a:solidFill>
                  <a:srgbClr val="FFFFFF"/>
                </a:solidFill>
                <a:latin typeface="Arial"/>
              </a:rPr>
              <a:t> [5] ወሠራዕከ ማእደ በቅድሜየ በአንጻሪሆሙ ለእለ ይሣቅዩኒ፤ ወአጽሐድከ በቅብእ ርእስየ ጽዋዕከኒ ጽኑዕ ያረዊ።</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(መዝሙር ዘዳዊት 23)
</a:t>
            </a:r>
            <a:r>
              <a:rPr sz="2400">
                <a:solidFill>
                  <a:srgbClr val="00FF00"/>
                </a:solidFill>
                <a:latin typeface="Arial"/>
              </a:rPr>
              <a:t>፠ ዲያቆን፤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(Psalms 22)
</a:t>
            </a:r>
            <a:r>
              <a:rPr sz="2400">
                <a:solidFill>
                  <a:srgbClr val="00FF00"/>
                </a:solidFill>
                <a:latin typeface="Arial"/>
              </a:rPr>
              <a:t>፠ Deacon:</a:t>
            </a:r>
            <a:r>
              <a:rPr sz="2400">
                <a:solidFill>
                  <a:srgbClr val="FFFFFF"/>
                </a:solidFill>
                <a:latin typeface="Arial"/>
              </a:rPr>
              <a:t> [5] You prepare a table before me in the presence of my enemies; You anoint my head with oil; Your cup runs over.</a:t>
            </a:r>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(መዝሙር ዘዳዊት ፳፪)
</a:t>
            </a:r>
            <a:r>
              <a:rPr sz="2400">
                <a:solidFill>
                  <a:srgbClr val="00FF00"/>
                </a:solidFill>
                <a:latin typeface="Arial"/>
              </a:rPr>
              <a:t>፠ ዲያቆን፤</a:t>
            </a:r>
            <a:r>
              <a:rPr sz="2400">
                <a:solidFill>
                  <a:srgbClr val="FFFFFF"/>
                </a:solidFill>
                <a:latin typeface="Arial"/>
              </a:rPr>
              <a:t> [6] ምሕረትከ ይትልወኒ በኵሉ መዋዕለ ሕይወትየ፤ ከመ ታንብረኒ ቤቶ ለእግዚአብሔር ለነዋኅ መዋዕል።</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(መዝሙር ዘዳዊት 23)
</a:t>
            </a:r>
            <a:r>
              <a:rPr sz="2400">
                <a:solidFill>
                  <a:srgbClr val="00FF00"/>
                </a:solidFill>
                <a:latin typeface="Arial"/>
              </a:rPr>
              <a:t>፠ ዲያቆን፤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(Psalms 22)
</a:t>
            </a:r>
            <a:r>
              <a:rPr sz="2400">
                <a:solidFill>
                  <a:srgbClr val="00FF00"/>
                </a:solidFill>
                <a:latin typeface="Arial"/>
              </a:rPr>
              <a:t>፠ Deacon:</a:t>
            </a:r>
            <a:r>
              <a:rPr sz="2400">
                <a:solidFill>
                  <a:srgbClr val="FFFFFF"/>
                </a:solidFill>
                <a:latin typeface="Arial"/>
              </a:rPr>
              <a:t> [6] Surely goodness and mercy shall follow me All the days of my life; And I will dwell in the house of the Lord to the end of my days.</a:t>
            </a:r>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Christ our God, who are truly our Lord, who did go to the wedding when they called you at Cana of Galilee,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ወቡሩክ ወልድ ዋሕድ እግዚእነ ኢየሱስ ክርስቶስ።
</a:t>
            </a:r>
            <a:r>
              <a:rPr sz="2400">
                <a:solidFill>
                  <a:srgbClr val="FF0000"/>
                </a:solidFill>
                <a:latin typeface="Arial"/>
              </a:rPr>
              <a:t>፠ ካህን ንፍቅ፤</a:t>
            </a:r>
            <a:r>
              <a:rPr sz="2400">
                <a:solidFill>
                  <a:srgbClr val="FFFFFF"/>
                </a:solidFill>
                <a:latin typeface="Arial"/>
              </a:rPr>
              <a:t> አእኵትዎ ለወልድ።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ወልድ ዋሕድ ኢየሱስ ክርስቶስውን ቡሩኽ እዩ
</a:t>
            </a:r>
            <a:r>
              <a:rPr sz="2400">
                <a:solidFill>
                  <a:srgbClr val="FF0000"/>
                </a:solidFill>
                <a:latin typeface="Arial"/>
              </a:rPr>
              <a:t>፠ ካህን ንፍቅ፤</a:t>
            </a:r>
            <a:r>
              <a:rPr sz="2400">
                <a:solidFill>
                  <a:srgbClr val="FFFFFF"/>
                </a:solidFill>
                <a:latin typeface="Arial"/>
              </a:rPr>
              <a:t> ንወልድ ኣመስግንዎ</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blessed be the only-begotten Son our Lord Jesus Christ.
</a:t>
            </a:r>
            <a:r>
              <a:rPr sz="2400">
                <a:solidFill>
                  <a:srgbClr val="FF0000"/>
                </a:solidFill>
                <a:latin typeface="Arial"/>
              </a:rPr>
              <a:t>፠ Asst. Priest:</a:t>
            </a:r>
            <a:r>
              <a:rPr sz="2400">
                <a:solidFill>
                  <a:srgbClr val="FFFFFF"/>
                </a:solidFill>
                <a:latin typeface="Arial"/>
              </a:rPr>
              <a:t> Give thanks unto the Son.</a:t>
            </a:r>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did bless for them the water and change it into wine, you do in like manner unto this wine which is set before you.</a:t>
            </a:r>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Now also please bless it, hallow it and purify it, so that it may become the life for our soul and body and spirit at all times.</a:t>
            </a:r>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Father, Son and Holy Spirit, be with us; and fill the Wine with joy and happiness, for goodness, for life, for salvation</a:t>
            </a:r>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for the remission of sin, for understanding, for healing, for the counsel of the Holy Spirit, both now and ever and world without end. Amen.</a:t>
            </a:r>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Purity, sweetness and blessing be to them that truly drink of your precious Blood. Amen.</a:t>
            </a:r>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ቡሩክ እግዚአብሔር አብ አኃዜ ኵሉ ዓለም አምላክነ።
</a:t>
            </a:r>
            <a:r>
              <a:rPr sz="2400">
                <a:solidFill>
                  <a:srgbClr val="FFD700"/>
                </a:solidFill>
                <a:latin typeface="Arial"/>
              </a:rPr>
              <a:t>፠ ሕዝብ፤</a:t>
            </a:r>
            <a:r>
              <a:rPr sz="2400">
                <a:solidFill>
                  <a:srgbClr val="FFFFFF"/>
                </a:solidFill>
                <a:latin typeface="Arial"/>
              </a:rPr>
              <a:t> አሜን።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ኵሉ ዝኃዘ እግዚኣብሔር ኣምላኽና ቡሩኽ እዩ።
</a:t>
            </a:r>
            <a:r>
              <a:rPr sz="2400">
                <a:solidFill>
                  <a:srgbClr val="FFD700"/>
                </a:solidFill>
                <a:latin typeface="Arial"/>
              </a:rPr>
              <a:t>፠ ሕዝብ፤</a:t>
            </a:r>
            <a:r>
              <a:rPr sz="2400">
                <a:solidFill>
                  <a:srgbClr val="FFFFFF"/>
                </a:solidFill>
                <a:latin typeface="Arial"/>
              </a:rPr>
              <a:t> አሜን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Blessed be the Lord, Almighty Father, that holds all the world, our God.
</a:t>
            </a:r>
            <a:r>
              <a:rPr sz="2400">
                <a:solidFill>
                  <a:srgbClr val="FFD700"/>
                </a:solidFill>
                <a:latin typeface="Arial"/>
              </a:rPr>
              <a:t>፠ People:</a:t>
            </a:r>
            <a:r>
              <a:rPr sz="2400">
                <a:solidFill>
                  <a:srgbClr val="FFFFFF"/>
                </a:solidFill>
                <a:latin typeface="Arial"/>
              </a:rPr>
              <a:t> Amen.</a:t>
            </a:r>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ወቡሩክ ወልድ ዋሕድ እግዚእነ ኢየሱስ  ክርስቶስ መድኃኒነ።
</a:t>
            </a:r>
            <a:r>
              <a:rPr sz="2400">
                <a:solidFill>
                  <a:srgbClr val="FFD700"/>
                </a:solidFill>
                <a:latin typeface="Arial"/>
              </a:rPr>
              <a:t>፠ ሕዝብ፤</a:t>
            </a:r>
            <a:r>
              <a:rPr sz="2400">
                <a:solidFill>
                  <a:srgbClr val="FFFFFF"/>
                </a:solidFill>
                <a:latin typeface="Arial"/>
              </a:rPr>
              <a:t> አሜን።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ወልድ ዋሕድ ጐይታናን መድኃኒናን ኢየሱስ ክርስቶስውን ቡሩኽ እዩ።
</a:t>
            </a:r>
            <a:r>
              <a:rPr sz="2400">
                <a:solidFill>
                  <a:srgbClr val="FFD700"/>
                </a:solidFill>
                <a:latin typeface="Arial"/>
              </a:rPr>
              <a:t>፠ ሕዝብ፤</a:t>
            </a:r>
            <a:r>
              <a:rPr sz="2400">
                <a:solidFill>
                  <a:srgbClr val="FFFFFF"/>
                </a:solidFill>
                <a:latin typeface="Arial"/>
              </a:rPr>
              <a:t> አሜን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blessed be the only Son, our Lord and our Savior Jesus Christ.
</a:t>
            </a:r>
            <a:r>
              <a:rPr sz="2400">
                <a:solidFill>
                  <a:srgbClr val="FFD700"/>
                </a:solidFill>
                <a:latin typeface="Arial"/>
              </a:rPr>
              <a:t>፠ People:</a:t>
            </a:r>
            <a:r>
              <a:rPr sz="2400">
                <a:solidFill>
                  <a:srgbClr val="FFFFFF"/>
                </a:solidFill>
                <a:latin typeface="Arial"/>
              </a:rPr>
              <a:t> Amen.</a:t>
            </a:r>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ወቡሩክ መንፈስ ቅዱስ ጰራቅሊጦስ መጽንዒ ወመንጽሔ ኵልነ።
</a:t>
            </a:r>
            <a:r>
              <a:rPr sz="2400">
                <a:solidFill>
                  <a:srgbClr val="FFD700"/>
                </a:solidFill>
                <a:latin typeface="Arial"/>
              </a:rPr>
              <a:t>፠ ሕዝብ፤</a:t>
            </a:r>
            <a:r>
              <a:rPr sz="2400">
                <a:solidFill>
                  <a:srgbClr val="FFFFFF"/>
                </a:solidFill>
                <a:latin typeface="Arial"/>
              </a:rPr>
              <a:t> አሜን።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ንዅልና መጸናንዕን መንጽሕን ዝኾነ መንፈስ ቅዱስ እውን ቡሩኽ እዩ።
</a:t>
            </a:r>
            <a:r>
              <a:rPr sz="2400">
                <a:solidFill>
                  <a:srgbClr val="FFD700"/>
                </a:solidFill>
                <a:latin typeface="Arial"/>
              </a:rPr>
              <a:t>፠ ሕዝብ፤</a:t>
            </a:r>
            <a:r>
              <a:rPr sz="2400">
                <a:solidFill>
                  <a:srgbClr val="FFFFFF"/>
                </a:solidFill>
                <a:latin typeface="Arial"/>
              </a:rPr>
              <a:t> አሜን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blessed be the Holy Spirit, the Paraclete, the comforter and cleanser of us all.
</a:t>
            </a:r>
            <a:r>
              <a:rPr sz="2400">
                <a:solidFill>
                  <a:srgbClr val="FFD700"/>
                </a:solidFill>
                <a:latin typeface="Arial"/>
              </a:rPr>
              <a:t>፠ People:</a:t>
            </a:r>
            <a:r>
              <a:rPr sz="2400">
                <a:solidFill>
                  <a:srgbClr val="FFFFFF"/>
                </a:solidFill>
                <a:latin typeface="Arial"/>
              </a:rPr>
              <a:t> Amen.</a:t>
            </a:r>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ስብሐት ወክብር ይደሉ ለሥሉስ ቅዱስ አብ ወወልድ ወመንፈስ ቅዱስ ዕሩይ ኵሎ ጊዜ ይእዜኒ ወዘልፈኒ ወለዓለመ ዓለም አሜን።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ዘለዓለም ማዕረ ንዝኾኑ ንሥሉስ ቅዱስ ኣብ፡ ወልድ፡ መንፈስ ቅዱስ፡ ክብርን ምስጋናን ይግባእ ሎምን ኵሉ ሳዕን ንዘለዓለም ዓለም።</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Glory and honor are due to the Holy Trinity, the Father and the Son and the Holy Spirit, always coequal, both now and ever and world without end, Amen.</a:t>
            </a:r>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ጸልዩ አበውየ ወአኀውየ ላዕሌየ ወላዕለ ዝንቱ መሥዋዕት።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ኣቦታተይን ኣኅዋተይን ምእንታይን ምእንቲ እዚ መሥዋዕቲ እዝን ጸልዩ።</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My fathers and my brothers pray for me and for this sacrifice.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ወቡሩክ መንፈስ ቅዱስ ጰራቅሊጦስ።
</a:t>
            </a:r>
            <a:r>
              <a:rPr sz="2400">
                <a:solidFill>
                  <a:srgbClr val="FF0000"/>
                </a:solidFill>
                <a:latin typeface="Arial"/>
              </a:rPr>
              <a:t>፠ ካህን ንፍቅ፤</a:t>
            </a:r>
            <a:r>
              <a:rPr sz="2400">
                <a:solidFill>
                  <a:srgbClr val="FFFFFF"/>
                </a:solidFill>
                <a:latin typeface="Arial"/>
              </a:rPr>
              <a:t> አእኵትዎ ለመንፈስ ቅዱስ።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ጰራቅሊጦስ መንፈስ ቅዱስውን ቡሩኽ እዩ።
</a:t>
            </a:r>
            <a:r>
              <a:rPr sz="2400">
                <a:solidFill>
                  <a:srgbClr val="FF0000"/>
                </a:solidFill>
                <a:latin typeface="Arial"/>
              </a:rPr>
              <a:t>፠ ካህን ንፍቅ፤</a:t>
            </a:r>
            <a:r>
              <a:rPr sz="2400">
                <a:solidFill>
                  <a:srgbClr val="FFFFFF"/>
                </a:solidFill>
                <a:latin typeface="Arial"/>
              </a:rPr>
              <a:t> ንመንፈስ ቅዱስ ኣመስግንዎ</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blessed be the Holy Spirit Paraclete.
</a:t>
            </a:r>
            <a:r>
              <a:rPr sz="2400">
                <a:solidFill>
                  <a:srgbClr val="FF0000"/>
                </a:solidFill>
                <a:latin typeface="Arial"/>
              </a:rPr>
              <a:t>፠ Asst. Priest:</a:t>
            </a:r>
            <a:r>
              <a:rPr sz="2400">
                <a:solidFill>
                  <a:srgbClr val="FFFFFF"/>
                </a:solidFill>
                <a:latin typeface="Arial"/>
              </a:rPr>
              <a:t> Give thanks unto the Holy Spirit.</a:t>
            </a:r>
          </a:p>
        </p:txBody>
      </p:sp>
    </p:spTree>
  </p:cSld>
  <p:clrMapOvr>
    <a:masterClrMapping/>
  </p:clrMapOvr>
</p:sld>
</file>

<file path=ppt/slides/slide22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እግዚአብሔር ይስማዕከ ኵሎ ዘሰአልከ ወይትወከፍ መስዋዕተከ ወቁርባነከ ከመ መሥዋዕተ መልከጼዴቅ ወአሮን ወዘካርያስ ካህናተ ቤተ ክርስቲያኑ ለበኵር።</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እግዚኣብሔር ዝለመንካዮ ኵሉ ይስማዕካ፡ ናይቶም በዅሪ ክርስቶስ ካህናት ዝኾኑ ናይ መልከ ጼዴቅን ኣሮንን ዘካርያስን መሥዋዕቲ ከም ዝተቐበለ መሥዋዕትኻን ቍርባንካን ይቀበለልካ።</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May God hear you in all that you have asked and accept your sacrifice and offering like the sacrifice of Melchizedek and Aaron and Zacharias, the priests of the church of the First-born;</a:t>
            </a:r>
          </a:p>
        </p:txBody>
      </p:sp>
    </p:spTree>
  </p:cSld>
  <p:clrMapOvr>
    <a:masterClrMapping/>
  </p:clrMapOvr>
</p:sld>
</file>

<file path=ppt/slides/slide22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አቡነ ዘበሰማያት ፨
</a:t>
            </a:r>
            <a:r>
              <a:rPr sz="2400">
                <a:solidFill>
                  <a:srgbClr val="FFD700"/>
                </a:solidFill>
                <a:latin typeface="Arial"/>
              </a:rPr>
              <a:t>፠ ኵሎሙ፤</a:t>
            </a:r>
            <a:r>
              <a:rPr sz="2400">
                <a:solidFill>
                  <a:srgbClr val="FFFFFF"/>
                </a:solidFill>
                <a:latin typeface="Arial"/>
              </a:rPr>
              <a:t> አቡነ ዘበሰማያት፣ ይትቀደስ ስምከ። ትምጻእ መንግሥትከ ወይኩን ፈቃድከ በከመ በሰማይ ከማሁ በምድር።</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ኣብ ሰማያት እትነብር ኣቦና ፨
፠ ኩሉኹም፤ ኣብ ሰማያት እትነብር ኣቦና ስምካ ይቀደስ፥ መንግስትኻ ትምጻእ፥ ፈቓድካ ከምቲ ኣብ ሰማያት ከምኡ'ውን ኣብ ምድሪ ይኹን፥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THE LORD'S PRAYER ፨
</a:t>
            </a:r>
            <a:r>
              <a:rPr sz="2400">
                <a:solidFill>
                  <a:srgbClr val="FFD700"/>
                </a:solidFill>
                <a:latin typeface="Arial"/>
              </a:rPr>
              <a:t>፠ ALL:</a:t>
            </a:r>
            <a:r>
              <a:rPr sz="2400">
                <a:solidFill>
                  <a:srgbClr val="FFFFFF"/>
                </a:solidFill>
                <a:latin typeface="Arial"/>
              </a:rPr>
              <a:t> Our Father in Heaven; hallowed be Your name. Your Kingdom come. Your will be done, on Earth as it is in Heaven.</a:t>
            </a:r>
          </a:p>
        </p:txBody>
      </p:sp>
    </p:spTree>
  </p:cSld>
  <p:clrMapOvr>
    <a:masterClrMapping/>
  </p:clrMapOvr>
</p:sld>
</file>

<file path=ppt/slides/slide22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ኵሎሙ፤</a:t>
            </a:r>
            <a:r>
              <a:rPr sz="2400">
                <a:solidFill>
                  <a:srgbClr val="FFFFFF"/>
                </a:solidFill>
                <a:latin typeface="Arial"/>
              </a:rPr>
              <a:t> ሲሳየነ ዘለለ ዕለትነ ሀበነ ዮም፣ ኅድግ ለነ አበሳነ ወጌጋየነ ከመ ንሕነኒ ንኅድግ ለዘአበሰ 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ኩሉኹም፤ ናይ ዕለት እንጌራና ሎሚ ሃበና፥ ንሕና ንዝበደሉና በደሎም ከም እንኃደግናሎም በደልና ኅደገልና፥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ALL:</a:t>
            </a:r>
            <a:r>
              <a:rPr sz="2400">
                <a:solidFill>
                  <a:srgbClr val="FFFFFF"/>
                </a:solidFill>
                <a:latin typeface="Arial"/>
              </a:rPr>
              <a:t> Give us this day our daily bread. And forgive us our sins and trespasses, as we forgive those who trespass against us.</a:t>
            </a:r>
          </a:p>
        </p:txBody>
      </p:sp>
    </p:spTree>
  </p:cSld>
  <p:clrMapOvr>
    <a:masterClrMapping/>
  </p:clrMapOvr>
</p:sld>
</file>

<file path=ppt/slides/slide22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ኵሎሙ፤</a:t>
            </a:r>
            <a:r>
              <a:rPr sz="2400">
                <a:solidFill>
                  <a:srgbClr val="FFFFFF"/>
                </a:solidFill>
                <a:latin typeface="Arial"/>
              </a:rPr>
              <a:t> ኢታብአነ እግዚኦ ውስተ መንሱት፣ አላ አድኅነነ ወባልሐነ፣ እምኵሉ እኩይ እስመ ዚአከ ይእቲ መንግሥት ኀይል ወስብሐት ለዓለመ ዓለም። አሜን።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ኩሉኹም፤ ካብ ክፉእ ኣድኅነና እምበር ኣብ ፈተና ኣይተእትወና፥ መንግስትን፡ ኃይልን ፡ክብርን ንዘለዓለም ናትካ እዩ፡ አሜን።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ALL:</a:t>
            </a:r>
            <a:r>
              <a:rPr sz="2400">
                <a:solidFill>
                  <a:srgbClr val="FFFFFF"/>
                </a:solidFill>
                <a:latin typeface="Arial"/>
              </a:rPr>
              <a:t> And lead us not into temptation, Lord, but deliver us from evil. For Yours is the Kingdom, the Power and the Glory, forever. Amen.</a:t>
            </a:r>
          </a:p>
        </p:txBody>
      </p:sp>
    </p:spTree>
  </p:cSld>
  <p:clrMapOvr>
    <a:masterClrMapping/>
  </p:clrMapOvr>
</p:sld>
</file>

<file path=ppt/slides/slide22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በሰላመ ቅዱስ ገብርኤል ፨
</a:t>
            </a:r>
            <a:r>
              <a:rPr sz="2400">
                <a:solidFill>
                  <a:srgbClr val="FFD700"/>
                </a:solidFill>
                <a:latin typeface="Arial"/>
              </a:rPr>
              <a:t>፠ ኵሎሙ፤</a:t>
            </a:r>
            <a:r>
              <a:rPr sz="2400">
                <a:solidFill>
                  <a:srgbClr val="FFFFFF"/>
                </a:solidFill>
                <a:latin typeface="Arial"/>
              </a:rPr>
              <a:t> በሰላመ ቅዱስ ገብርኤል መልአክ፣ ኦ እግዝእትየ ማርያም ሰላመ ለኪ፣</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ብናይ ቅዱስ ገብርኤል መልኣኽ ሰላምታ ፨
፠ ኩሉኹም፤ ኦ እግዝእትየ ማርያም ብናይ  ቅዱስ ገብርኤል መልኣኽ ሰላምታ ሰላም እብለኪ፡</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THE SALUTATION OF SAINT GABRIEL ፨
</a:t>
            </a:r>
            <a:r>
              <a:rPr sz="2400">
                <a:solidFill>
                  <a:srgbClr val="FFD700"/>
                </a:solidFill>
                <a:latin typeface="Arial"/>
              </a:rPr>
              <a:t>፠ ALL:</a:t>
            </a:r>
            <a:r>
              <a:rPr sz="2400">
                <a:solidFill>
                  <a:srgbClr val="FFFFFF"/>
                </a:solidFill>
                <a:latin typeface="Arial"/>
              </a:rPr>
              <a:t> With the salutation of Saint Gabriel the Angel, O my Lady Mary, peace be unto you.</a:t>
            </a:r>
          </a:p>
        </p:txBody>
      </p:sp>
    </p:spTree>
  </p:cSld>
  <p:clrMapOvr>
    <a:masterClrMapping/>
  </p:clrMapOvr>
</p:sld>
</file>

<file path=ppt/slides/slide22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ኵሎሙ፤</a:t>
            </a:r>
            <a:r>
              <a:rPr sz="2400">
                <a:solidFill>
                  <a:srgbClr val="FFFFFF"/>
                </a:solidFill>
                <a:latin typeface="Arial"/>
              </a:rPr>
              <a:t> ድንግል ብኅሊናኪ፣ ወድንግል በሥጋኪ። እመ እግዚአብሔር ጸባዖት ሰላመ ለኪ።</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ኩሉኹም፤ ብሕልናኺ ድንግል ኢኺ፡ ብሥጋኺ'ውን ድንግል ኢኺ። ኣደ እግዚአብሔር ፀባዖት (ጎይታ ሠራዊት) ሰላም እብለኪ ኣለኹ።</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ALL:</a:t>
            </a:r>
            <a:r>
              <a:rPr sz="2400">
                <a:solidFill>
                  <a:srgbClr val="FFFFFF"/>
                </a:solidFill>
                <a:latin typeface="Arial"/>
              </a:rPr>
              <a:t> You are virgin in your thoughts and virgin in your flesh. The Mother of the Lord God of Hosts, peace be unto you.</a:t>
            </a:r>
          </a:p>
        </p:txBody>
      </p:sp>
    </p:spTree>
  </p:cSld>
  <p:clrMapOvr>
    <a:masterClrMapping/>
  </p:clrMapOvr>
</p:sld>
</file>

<file path=ppt/slides/slide22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ኵሎሙ፤</a:t>
            </a:r>
            <a:r>
              <a:rPr sz="2400">
                <a:solidFill>
                  <a:srgbClr val="FFFFFF"/>
                </a:solidFill>
                <a:latin typeface="Arial"/>
              </a:rPr>
              <a:t> ቡርክት አንቲ እምአንስት፣ ወቡሩክ ፍሬ ከርሥኪ። ተፈሥሒ ፍሥሕት ኦ ምልእተ ጸጋ እግዚአብሔር ምስሌኪ።</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ኩሉኹም፤ ንስኺ ካብ ኣንስቲ ብርኽቲ ኢኺ፡ ፍረ ከርሥኺ'ውን ብሩኽ እዩ። ኦ ምልእተ ጸጋ እግዚአብሔር ምሳኺ እዩ፡ ኦ ፍሥሕት ደስ ይበልኪ፡</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ALL:</a:t>
            </a:r>
            <a:r>
              <a:rPr sz="2400">
                <a:solidFill>
                  <a:srgbClr val="FFFFFF"/>
                </a:solidFill>
                <a:latin typeface="Arial"/>
              </a:rPr>
              <a:t> Blessed are you among women and blessed is the fruit of your womb. Rejoice, joyful one, O filled with grace, the Lord is with you.</a:t>
            </a:r>
          </a:p>
        </p:txBody>
      </p:sp>
    </p:spTree>
  </p:cSld>
  <p:clrMapOvr>
    <a:masterClrMapping/>
  </p:clrMapOvr>
</p:sld>
</file>

<file path=ppt/slides/slide22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ኵሎሙ፤</a:t>
            </a:r>
            <a:r>
              <a:rPr sz="2400">
                <a:solidFill>
                  <a:srgbClr val="FFFFFF"/>
                </a:solidFill>
                <a:latin typeface="Arial"/>
              </a:rPr>
              <a:t> ሰአሊ ወጸልዪ ምሕረት በእንቲኣነ፣ ኀበ ፍቁር ወልድኪ ኢየሱስ ክርስቶስ፣ ከመ ይሥረይ ለነ ኃጣውኢነ። አሜን።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ኩሉኹም፤ ኃጢኣትና ኪሠርየልና ናብ ፍቁር ወድኺ ኢየሱስ ክርስቶስ ምእንታና ምሕረት ለምንልና። አሜን።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ALL:</a:t>
            </a:r>
            <a:r>
              <a:rPr sz="2400">
                <a:solidFill>
                  <a:srgbClr val="FFFFFF"/>
                </a:solidFill>
                <a:latin typeface="Arial"/>
              </a:rPr>
              <a:t> Beseech and pray for our mercy to your beloved Son, Jesus Christ, that He may forgive us our sins. Amen.  </a:t>
            </a:r>
          </a:p>
        </p:txBody>
      </p:sp>
    </p:spTree>
  </p:cSld>
  <p:clrMapOvr>
    <a:masterClrMapping/>
  </p:clrMapOvr>
</p:sld>
</file>

<file path=ppt/slides/slide22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Remember me, my father priest, in your holy prayers.</a:t>
            </a:r>
          </a:p>
        </p:txBody>
      </p:sp>
    </p:spTree>
  </p:cSld>
  <p:clrMapOvr>
    <a:masterClrMapping/>
  </p:clrMapOvr>
</p:sld>
</file>

<file path=ppt/slides/slide22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The Lord keep your priesthood and accept your sacrifice and offering with a cheerful countenance.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ሃሌ ሉያ ቁሙ ወአጽምኡ ወንጌለ ቅዱሰ፥ ዜናሁ ለእግዚእነ ወመድኃኒነ ኢየሱስ ክርስቶስ።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ሃሌ ሉያ ናይ ጐይታናን ምድኃኒናን ኢየሱስ ክርስቶስ ዜና ቅዱስ ወንጌል ቌምኩም ስምዑ።</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Hallelulia, stand up to hear the Holy Gospel, the message of our Lord and Savior Jesus Christ.</a:t>
            </a:r>
          </a:p>
        </p:txBody>
      </p:sp>
    </p:spTree>
  </p:cSld>
  <p:clrMapOvr>
    <a:masterClrMapping/>
  </p:clrMapOvr>
</p:sld>
</file>

<file path=ppt/slides/slide23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Be pleased, Lord, to save me. (3x)</a:t>
            </a:r>
          </a:p>
        </p:txBody>
      </p:sp>
    </p:spTree>
  </p:cSld>
  <p:clrMapOvr>
    <a:masterClrMapping/>
  </p:clrMapOvr>
</p:sld>
</file>

<file path=ppt/slides/slide23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ቁሙ በፍርሃተ እግዚአብሔር</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ብፍርሃት እግዚአብሔር ደው ንበል</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Let us stand in front of the Lord in fear.</a:t>
            </a:r>
          </a:p>
        </p:txBody>
      </p:sp>
    </p:spTree>
  </p:cSld>
  <p:clrMapOvr>
    <a:masterClrMapping/>
  </p:clrMapOvr>
</p:sld>
</file>

<file path=ppt/slides/slide23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አሐዱ አብ ቅዱስ አሐዱ ወልድ ቅዱስ አሐዱ ውእቱ መንፈስ ቅዱስ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ሓደ ኣብ ቅዱስ እዩ፡ ሓደ ወልድ ቅዱስ እዩ፡ ሓደ መንፈስ ቅዱስውን ቅዱስ እዩ።</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One is the Holy Father, one is the Holy Son, one is the Holy Spirit.</a:t>
            </a:r>
          </a:p>
        </p:txBody>
      </p:sp>
    </p:spTree>
  </p:cSld>
  <p:clrMapOvr>
    <a:masterClrMapping/>
  </p:clrMapOvr>
</p:sld>
</file>

<file path=ppt/slides/slide23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በአማን አብ ቅዱስ በአማን ወልድ ቅዱስ በአማን ውእቱ መንፈስ ቅዱስ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ብሓቂ ኣብ ቅዱስ እዩ፡ ብሓቂ ወልድ ቅዱስ እዩ፡ ብሓቂ መንፈስ ቅዱስ ቅዱስ እዩ።</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Truly the Father is Holy, truly the Son is Holy, and truly the Holy Spirit is Holy.</a:t>
            </a:r>
          </a:p>
        </p:txBody>
      </p:sp>
    </p:spTree>
  </p:cSld>
  <p:clrMapOvr>
    <a:masterClrMapping/>
  </p:clrMapOvr>
</p:sld>
</file>

<file path=ppt/slides/slide23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(መዝሙር ዘዳዊት ፻፲፮፥፩)
</a:t>
            </a:r>
            <a:r>
              <a:rPr sz="2400">
                <a:solidFill>
                  <a:srgbClr val="FF0000"/>
                </a:solidFill>
                <a:latin typeface="Arial"/>
              </a:rPr>
              <a:t>፠ ካህን፤</a:t>
            </a:r>
            <a:r>
              <a:rPr sz="2400">
                <a:solidFill>
                  <a:srgbClr val="FFFFFF"/>
                </a:solidFill>
                <a:latin typeface="Arial"/>
              </a:rPr>
              <a:t> ሰብሕዎ ለእግዚአብሔር ኵልክሙ አሕዛብ።
</a:t>
            </a:r>
            <a:r>
              <a:rPr sz="2400">
                <a:solidFill>
                  <a:srgbClr val="FFD700"/>
                </a:solidFill>
                <a:latin typeface="Arial"/>
              </a:rPr>
              <a:t>፠ ሕዝብ፤</a:t>
            </a:r>
            <a:r>
              <a:rPr sz="2400">
                <a:solidFill>
                  <a:srgbClr val="FFFFFF"/>
                </a:solidFill>
                <a:latin typeface="Arial"/>
              </a:rPr>
              <a:t> ወይሴብሕዎ ኵሎሙ ሕዝብ።</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(መዝሙር ዘዳዊት 116:1)
</a:t>
            </a:r>
            <a:r>
              <a:rPr sz="2400">
                <a:solidFill>
                  <a:srgbClr val="FF0000"/>
                </a:solidFill>
                <a:latin typeface="Arial"/>
              </a:rPr>
              <a:t>፠ ካህን፤</a:t>
            </a:r>
            <a:r>
              <a:rPr sz="2400">
                <a:solidFill>
                  <a:srgbClr val="FFFFFF"/>
                </a:solidFill>
                <a:latin typeface="Arial"/>
              </a:rPr>
              <a:t> ንእግዚኣብሔር ኵልኹም ኣመስግንዎ
</a:t>
            </a:r>
            <a:r>
              <a:rPr sz="2400">
                <a:solidFill>
                  <a:srgbClr val="FFD700"/>
                </a:solidFill>
                <a:latin typeface="Arial"/>
              </a:rPr>
              <a:t>፠ ሕዝብ፤</a:t>
            </a:r>
            <a:r>
              <a:rPr sz="2400">
                <a:solidFill>
                  <a:srgbClr val="FFFFFF"/>
                </a:solidFill>
                <a:latin typeface="Arial"/>
              </a:rPr>
              <a:t> ኵሎም ሕዝቢውን ንእግዚኣብሔር የመስግንዎ።</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(Psalms 117:1)
</a:t>
            </a:r>
            <a:r>
              <a:rPr sz="2400">
                <a:solidFill>
                  <a:srgbClr val="FF0000"/>
                </a:solidFill>
                <a:latin typeface="Arial"/>
              </a:rPr>
              <a:t>፠ Priest:</a:t>
            </a:r>
            <a:r>
              <a:rPr sz="2400">
                <a:solidFill>
                  <a:srgbClr val="FFFFFF"/>
                </a:solidFill>
                <a:latin typeface="Arial"/>
              </a:rPr>
              <a:t> Praise the Lord, all you nations.
</a:t>
            </a:r>
            <a:r>
              <a:rPr sz="2400">
                <a:solidFill>
                  <a:srgbClr val="FFD700"/>
                </a:solidFill>
                <a:latin typeface="Arial"/>
              </a:rPr>
              <a:t>፠ People:</a:t>
            </a:r>
            <a:r>
              <a:rPr sz="2400">
                <a:solidFill>
                  <a:srgbClr val="FFFFFF"/>
                </a:solidFill>
                <a:latin typeface="Arial"/>
              </a:rPr>
              <a:t> And praise Him, all you people.</a:t>
            </a:r>
          </a:p>
        </p:txBody>
      </p:sp>
    </p:spTree>
  </p:cSld>
  <p:clrMapOvr>
    <a:masterClrMapping/>
  </p:clrMapOvr>
</p:sld>
</file>

<file path=ppt/slides/slide23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(መዝሙር ዘዳዊት ፻፲፮፥፪)
</a:t>
            </a:r>
            <a:r>
              <a:rPr sz="2400">
                <a:solidFill>
                  <a:srgbClr val="FF0000"/>
                </a:solidFill>
                <a:latin typeface="Arial"/>
              </a:rPr>
              <a:t>፠ ካህን፤</a:t>
            </a:r>
            <a:r>
              <a:rPr sz="2400">
                <a:solidFill>
                  <a:srgbClr val="FFFFFF"/>
                </a:solidFill>
                <a:latin typeface="Arial"/>
              </a:rPr>
              <a:t> እስመ ጸንዐት ምሕረቱ ላዕሌነ
</a:t>
            </a:r>
            <a:r>
              <a:rPr sz="2400">
                <a:solidFill>
                  <a:srgbClr val="FFD700"/>
                </a:solidFill>
                <a:latin typeface="Arial"/>
              </a:rPr>
              <a:t>፠ ሕዝብ፤</a:t>
            </a:r>
            <a:r>
              <a:rPr sz="2400">
                <a:solidFill>
                  <a:srgbClr val="FFFFFF"/>
                </a:solidFill>
                <a:latin typeface="Arial"/>
              </a:rPr>
              <a:t> ጽድቁሰ ለእግዚአብሔር  ይሄሉ ለዓለም።</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(መዝሙር ዘዳዊት 116:1)
</a:t>
            </a:r>
            <a:r>
              <a:rPr sz="2400">
                <a:solidFill>
                  <a:srgbClr val="FF0000"/>
                </a:solidFill>
                <a:latin typeface="Arial"/>
              </a:rPr>
              <a:t>፠ ካህን፤</a:t>
            </a:r>
            <a:r>
              <a:rPr sz="2400">
                <a:solidFill>
                  <a:srgbClr val="FFFFFF"/>
                </a:solidFill>
                <a:latin typeface="Arial"/>
              </a:rPr>
              <a:t> ምሕረቱ ኣባና ስለ ዝጸንዐት።
</a:t>
            </a:r>
            <a:r>
              <a:rPr sz="2400">
                <a:solidFill>
                  <a:srgbClr val="FFD700"/>
                </a:solidFill>
                <a:latin typeface="Arial"/>
              </a:rPr>
              <a:t>፠ ሕዝብ፤</a:t>
            </a:r>
            <a:r>
              <a:rPr sz="2400">
                <a:solidFill>
                  <a:srgbClr val="FFFFFF"/>
                </a:solidFill>
                <a:latin typeface="Arial"/>
              </a:rPr>
              <a:t> ጽድቂ እግዚኣብሔርሲ ንዘልዓለም ይነብር።</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(Psalms 117:2)
</a:t>
            </a:r>
            <a:r>
              <a:rPr sz="2400">
                <a:solidFill>
                  <a:srgbClr val="FF0000"/>
                </a:solidFill>
                <a:latin typeface="Arial"/>
              </a:rPr>
              <a:t>፠ Priest:</a:t>
            </a:r>
            <a:r>
              <a:rPr sz="2400">
                <a:solidFill>
                  <a:srgbClr val="FFFFFF"/>
                </a:solidFill>
                <a:latin typeface="Arial"/>
              </a:rPr>
              <a:t> For His merciful kindness is great towards us.
</a:t>
            </a:r>
            <a:r>
              <a:rPr sz="2400">
                <a:solidFill>
                  <a:srgbClr val="FFD700"/>
                </a:solidFill>
                <a:latin typeface="Arial"/>
              </a:rPr>
              <a:t>፠ People:</a:t>
            </a:r>
            <a:r>
              <a:rPr sz="2400">
                <a:solidFill>
                  <a:srgbClr val="FFFFFF"/>
                </a:solidFill>
                <a:latin typeface="Arial"/>
              </a:rPr>
              <a:t> And the truth of the Lord endures forever.</a:t>
            </a:r>
          </a:p>
        </p:txBody>
      </p:sp>
    </p:spTree>
  </p:cSld>
  <p:clrMapOvr>
    <a:masterClrMapping/>
  </p:clrMapOvr>
</p:sld>
</file>

<file path=ppt/slides/slide23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(ከምኡ ይበሉ) ስብሐት ለአብ ወወልድ ወመንፈስ ቅዱስ። ይእዜኒ ወዘልፈኒ ወለዓለመ ዓለም አሜን ሃሌ ሉያ።</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ንኣብን ንወልድን ንመንፈስ ቅዱስን ምስጋና። ንዘልዓለም ዓለም ኣሜን ሃሌ ሉያ።</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(People repeat) Glory be to the Father and to the Son and to the Holy Spirit, both now and ever and world without end. Amen. Halleluia.</a:t>
            </a:r>
          </a:p>
        </p:txBody>
      </p:sp>
    </p:spTree>
  </p:cSld>
  <p:clrMapOvr>
    <a:masterClrMapping/>
  </p:clrMapOvr>
</p:sld>
</file>

<file path=ppt/slides/slide23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ተንሥኡ ለጸሎት፣
</a:t>
            </a:r>
            <a:r>
              <a:rPr sz="2400">
                <a:solidFill>
                  <a:srgbClr val="FFD700"/>
                </a:solidFill>
                <a:latin typeface="Arial"/>
              </a:rPr>
              <a:t>፠ ሕዝብ፤</a:t>
            </a:r>
            <a:r>
              <a:rPr sz="2400">
                <a:solidFill>
                  <a:srgbClr val="FFFFFF"/>
                </a:solidFill>
                <a:latin typeface="Arial"/>
              </a:rPr>
              <a:t>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ንጸሎት ተንሥኡ፣
</a:t>
            </a:r>
            <a:r>
              <a:rPr sz="2400">
                <a:solidFill>
                  <a:srgbClr val="FFD700"/>
                </a:solidFill>
                <a:latin typeface="Arial"/>
              </a:rPr>
              <a:t>፠ ሕዝብ፤</a:t>
            </a:r>
            <a:r>
              <a:rPr sz="2400">
                <a:solidFill>
                  <a:srgbClr val="FFFFFF"/>
                </a:solidFill>
                <a:latin typeface="Arial"/>
              </a:rPr>
              <a:t>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Stand up for prayer.
</a:t>
            </a:r>
            <a:r>
              <a:rPr sz="2400">
                <a:solidFill>
                  <a:srgbClr val="FFD700"/>
                </a:solidFill>
                <a:latin typeface="Arial"/>
              </a:rPr>
              <a:t>፠ People:</a:t>
            </a:r>
            <a:r>
              <a:rPr sz="2400">
                <a:solidFill>
                  <a:srgbClr val="FFFFFF"/>
                </a:solidFill>
                <a:latin typeface="Arial"/>
              </a:rPr>
              <a:t> O Lord have mercy upon us.</a:t>
            </a:r>
          </a:p>
        </p:txBody>
      </p:sp>
    </p:spTree>
  </p:cSld>
  <p:clrMapOvr>
    <a:masterClrMapping/>
  </p:clrMapOvr>
</p:sld>
</file>

<file path=ppt/slides/slide23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ሰላም ለኵልክሙ፣
</a:t>
            </a:r>
            <a:r>
              <a:rPr sz="2400">
                <a:solidFill>
                  <a:srgbClr val="FFD700"/>
                </a:solidFill>
                <a:latin typeface="Arial"/>
              </a:rPr>
              <a:t>፠ ሕዝብ፤</a:t>
            </a:r>
            <a:r>
              <a:rPr sz="2400">
                <a:solidFill>
                  <a:srgbClr val="FFFFFF"/>
                </a:solidFill>
                <a:latin typeface="Arial"/>
              </a:rPr>
              <a:t> ምስለ መንፈስከ፤</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ሰላም ንዅልኹም ይኹን፣
</a:t>
            </a:r>
            <a:r>
              <a:rPr sz="2400">
                <a:solidFill>
                  <a:srgbClr val="FFD700"/>
                </a:solidFill>
                <a:latin typeface="Arial"/>
              </a:rPr>
              <a:t>፠ ሕዝብ፤</a:t>
            </a:r>
            <a:r>
              <a:rPr sz="2400">
                <a:solidFill>
                  <a:srgbClr val="FFFFFF"/>
                </a:solidFill>
                <a:latin typeface="Arial"/>
              </a:rPr>
              <a:t> ምስ መንፈስካ፣</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Peace be unto you all.
</a:t>
            </a:r>
            <a:r>
              <a:rPr sz="2400">
                <a:solidFill>
                  <a:srgbClr val="FFD700"/>
                </a:solidFill>
                <a:latin typeface="Arial"/>
              </a:rPr>
              <a:t>፠ People:</a:t>
            </a:r>
            <a:r>
              <a:rPr sz="2400">
                <a:solidFill>
                  <a:srgbClr val="FFFFFF"/>
                </a:solidFill>
                <a:latin typeface="Arial"/>
              </a:rPr>
              <a:t> And with your spirit.</a:t>
            </a:r>
          </a:p>
        </p:txBody>
      </p:sp>
    </p:spTree>
  </p:cSld>
  <p:clrMapOvr>
    <a:masterClrMapping/>
  </p:clrMapOvr>
</p:sld>
</file>

<file path=ppt/slides/slide23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ጸሎተ አኰቴት ዘቅዱስ ባስልዮስ፨
</a:t>
            </a:r>
            <a:r>
              <a:rPr sz="2400">
                <a:solidFill>
                  <a:srgbClr val="FF0000"/>
                </a:solidFill>
                <a:latin typeface="Arial"/>
              </a:rPr>
              <a:t>፠ ካህን፤</a:t>
            </a:r>
            <a:r>
              <a:rPr sz="2400">
                <a:solidFill>
                  <a:srgbClr val="FFFFFF"/>
                </a:solidFill>
                <a:latin typeface="Arial"/>
              </a:rPr>
              <a:t> ነአኵቶ ለገባሬ ሠናይት ላእሌነ እግዚአብሔር መሐሪ አቡሁ ለእግዚእነ ወአምላክነ ወመድኃኒነ ኢየሱስ ክርስቶስ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ናይ ምስጋና ጸሎት (ቅዱስ ባስልዮስ) ፨
</a:t>
            </a:r>
            <a:r>
              <a:rPr sz="2400">
                <a:solidFill>
                  <a:srgbClr val="FF0000"/>
                </a:solidFill>
                <a:latin typeface="Arial"/>
              </a:rPr>
              <a:t>፠ ካህን፤</a:t>
            </a:r>
            <a:r>
              <a:rPr sz="2400">
                <a:solidFill>
                  <a:srgbClr val="FFFFFF"/>
                </a:solidFill>
                <a:latin typeface="Arial"/>
              </a:rPr>
              <a:t> ሠናይ ነገር ንዝገበረልና ይቕረ በሃሊ እግዚኣብሔር ኣቦኡ ንጐይታናን ኣምላኽናን መድኃኒናን ኢየሱስ ክርስቶስ ነመስግኖ ኣሎና።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THE PRAYER OF THANKSGIVING OF SAINT BASIL ፨
</a:t>
            </a:r>
            <a:r>
              <a:rPr sz="2400">
                <a:solidFill>
                  <a:srgbClr val="FF0000"/>
                </a:solidFill>
                <a:latin typeface="Arial"/>
              </a:rPr>
              <a:t>፠ Priest:</a:t>
            </a:r>
            <a:r>
              <a:rPr sz="2400">
                <a:solidFill>
                  <a:srgbClr val="FFFFFF"/>
                </a:solidFill>
                <a:latin typeface="Arial"/>
              </a:rPr>
              <a:t> We give thanks unto the doer of good things unto us, the merciful God, the Father of our Lord and our God and our Savior Jesus Christ: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እግዚአብሔር ምስለ ኵልክሙ።
</a:t>
            </a:r>
            <a:r>
              <a:rPr sz="2400">
                <a:solidFill>
                  <a:srgbClr val="FFD700"/>
                </a:solidFill>
                <a:latin typeface="Arial"/>
              </a:rPr>
              <a:t>፠ ሕዝብ፤</a:t>
            </a:r>
            <a:r>
              <a:rPr sz="2400">
                <a:solidFill>
                  <a:srgbClr val="FFFFFF"/>
                </a:solidFill>
                <a:latin typeface="Arial"/>
              </a:rPr>
              <a:t> ምስለ መንፈስከ።</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እግዚኣብሔር ምስ ኵልኹም ይኹን።
</a:t>
            </a:r>
            <a:r>
              <a:rPr sz="2400">
                <a:solidFill>
                  <a:srgbClr val="FFD700"/>
                </a:solidFill>
                <a:latin typeface="Arial"/>
              </a:rPr>
              <a:t>፠ ሕዝብ፤</a:t>
            </a:r>
            <a:r>
              <a:rPr sz="2400">
                <a:solidFill>
                  <a:srgbClr val="FFFFFF"/>
                </a:solidFill>
                <a:latin typeface="Arial"/>
              </a:rPr>
              <a:t> ምስ መንፈስካ።</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The Lord be with you all.
</a:t>
            </a:r>
            <a:r>
              <a:rPr sz="2400">
                <a:solidFill>
                  <a:srgbClr val="FFD700"/>
                </a:solidFill>
                <a:latin typeface="Arial"/>
              </a:rPr>
              <a:t>፠ People:</a:t>
            </a:r>
            <a:r>
              <a:rPr sz="2400">
                <a:solidFill>
                  <a:srgbClr val="FFFFFF"/>
                </a:solidFill>
                <a:latin typeface="Arial"/>
              </a:rPr>
              <a:t> And with your spirit.</a:t>
            </a:r>
          </a:p>
        </p:txBody>
      </p:sp>
    </p:spTree>
  </p:cSld>
  <p:clrMapOvr>
    <a:masterClrMapping/>
  </p:clrMapOvr>
</p:sld>
</file>

<file path=ppt/slides/slide24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እስመ ሰወረነ ወረድአነ ዐቀበነ ወአቅረበነ ወተወክፈነ ኀቤሁ ወተማኅፀነነ ወአጽንዐነ ወአብጽሐነ እሰከ ዛቲ ሰዓት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ሠዊሩናን ረዲኡናን ኣዩ ሓሊዉናን ኣቕሪቡናን ተቐቢሉናን እዩ። ተማዕቍቡናን ኣጽኒዑናን ክሳዕ እዛ ሰዓት እዚኣ እውን ኣብጺሑናን እዩ::</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for He has covered us and succoured us, He has kept us and brought us nigh and received us unto Himself, and undertaken our defense, and strengthened us, and brought us unto this hour.</a:t>
            </a:r>
          </a:p>
        </p:txBody>
      </p:sp>
    </p:spTree>
  </p:cSld>
  <p:clrMapOvr>
    <a:masterClrMapping/>
  </p:clrMapOvr>
</p:sld>
</file>

<file path=ppt/slides/slide24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ንስአሎ እንከ ከመ ይዕቀበነ በዛቲ ዕለት ቅድስት ኵሎ መዋዕለ ሕይወትነ ወበኵሉ ሰላም አኃዜ ኵሉ እግዚአብሔር አምላክነ
</a:t>
            </a:r>
            <a:r>
              <a:rPr sz="2400">
                <a:solidFill>
                  <a:srgbClr val="00FF00"/>
                </a:solidFill>
                <a:latin typeface="Arial"/>
              </a:rPr>
              <a:t>፠ ዲያቆን፤</a:t>
            </a:r>
            <a:r>
              <a:rPr sz="2400">
                <a:solidFill>
                  <a:srgbClr val="FFFFFF"/>
                </a:solidFill>
                <a:latin typeface="Arial"/>
              </a:rPr>
              <a:t> ጸልዩ።</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ሕጂውን በዛ ቅድስቲ ዕለት እዚኣን ብዅሉ ዘመን ሕይወትናን ብፍጹም ሰላም ኪሕልወና ኵሉ ንዚኅዝ እግዚኣብሔር  ኣምላኽና ንለምኖ::
</a:t>
            </a:r>
            <a:r>
              <a:rPr sz="2400">
                <a:solidFill>
                  <a:srgbClr val="00FF00"/>
                </a:solidFill>
                <a:latin typeface="Arial"/>
              </a:rPr>
              <a:t>፠ ዲያቆን፤</a:t>
            </a:r>
            <a:r>
              <a:rPr sz="2400">
                <a:solidFill>
                  <a:srgbClr val="FFFFFF"/>
                </a:solidFill>
                <a:latin typeface="Arial"/>
              </a:rPr>
              <a:t> ጸልዩ።</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Let us therefore pray that the Almighty Lord our God keep us in this holy day and all the days of our life in all peace.
</a:t>
            </a:r>
            <a:r>
              <a:rPr sz="2400">
                <a:solidFill>
                  <a:srgbClr val="00FF00"/>
                </a:solidFill>
                <a:latin typeface="Arial"/>
              </a:rPr>
              <a:t>፠ Deacon:</a:t>
            </a:r>
            <a:r>
              <a:rPr sz="2400">
                <a:solidFill>
                  <a:srgbClr val="FFFFFF"/>
                </a:solidFill>
                <a:latin typeface="Arial"/>
              </a:rPr>
              <a:t> All you pray.</a:t>
            </a:r>
          </a:p>
        </p:txBody>
      </p:sp>
    </p:spTree>
  </p:cSld>
  <p:clrMapOvr>
    <a:masterClrMapping/>
  </p:clrMapOvr>
</p:sld>
</file>

<file path=ppt/slides/slide24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ኦ ጐይታና እግዚኣብሔር ኵሉ እትኅዝ ኣቦኡ ንጐይታናን ኣምላኽናን መድኃኒና ኢየሱስ ክርስቶስ፡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Master, Lord God Almighty, the Father of our Lord and our God and our Savior Jesus Christ, we render you thanks upon everything, for everything and in everything,</a:t>
            </a:r>
          </a:p>
        </p:txBody>
      </p:sp>
    </p:spTree>
  </p:cSld>
  <p:clrMapOvr>
    <a:masterClrMapping/>
  </p:clrMapOvr>
</p:sld>
</file>

<file path=ppt/slides/slide24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እስመ ሰወረነ ወረድአነ ዐቀበነ ወአቅረበነ ወተወክፈነ ኀቤሁ ወተማኅፀነነ ወአጽንዐነ ወአብጽሐነ እሰከ ዛቲ ሰዓት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for you have covered us and succoured us, have kept us and brought us nigh, and received us unto yourself, and undertaken our defense, and strengthened us and brought us unto this hour.</a:t>
            </a:r>
          </a:p>
        </p:txBody>
      </p:sp>
    </p:spTree>
  </p:cSld>
  <p:clrMapOvr>
    <a:masterClrMapping/>
  </p:clrMapOvr>
</p:sld>
</file>

<file path=ppt/slides/slide24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ኅሡ ወአስተብቍዑ ከመ ይምሐረነ እግዚአብሔር ወይሣሀል ላዕሌነ፡ ወይትወከፍ ጸሎተ ወስእለተ እምነ ቅዱሳኒሁ በእንቲአነ በዘይሤኒ ኵሎ ጊዜ</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ግዚኣብሔር ምእንቲ ኪምሕረናን ይቐረ ኪብለልናን፡ ኵሉ ጊዜ ብሠናይ ግብሪ ምእንታና ጸሎትን ልማኖንውን ካብ ቅዱሳኑ ኪቕበል።</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You entreat and beseech that the Lord have pity upon us and be merciful to us and receive prayer and supplication from His saints on our behalf according to what is expedient at all times,</a:t>
            </a:r>
          </a:p>
        </p:txBody>
      </p:sp>
    </p:spTree>
  </p:cSld>
  <p:clrMapOvr>
    <a:masterClrMapping/>
  </p:clrMapOvr>
</p:sld>
</file>

<file path=ppt/slides/slide24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ይረስየነ ድልዋነ ከመ ንንሣእ እምሱታፌ ምሥጢር ቡሩክ ወይሥረይ ለነ ኃጣውኢነ።
</a:t>
            </a:r>
            <a:r>
              <a:rPr sz="2400">
                <a:solidFill>
                  <a:srgbClr val="FFD700"/>
                </a:solidFill>
                <a:latin typeface="Arial"/>
              </a:rPr>
              <a:t>፠ ሕዝብ፤</a:t>
            </a:r>
            <a:r>
              <a:rPr sz="2400">
                <a:solidFill>
                  <a:srgbClr val="FFFFFF"/>
                </a:solidFill>
                <a:latin typeface="Arial"/>
              </a:rPr>
              <a:t> ኪርያላይሶን።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ካብዚ ቡሩኽ ምሥጢር ብሓድነት ንምቕባል ብቑዓት ኪገብረናን ኃጢኣትና ኪሰርየልናን ድለዩን ለምኑን።
</a:t>
            </a:r>
            <a:r>
              <a:rPr sz="2400">
                <a:solidFill>
                  <a:srgbClr val="FFD700"/>
                </a:solidFill>
                <a:latin typeface="Arial"/>
              </a:rPr>
              <a:t>፠ ሕዝብ፤</a:t>
            </a:r>
            <a:r>
              <a:rPr sz="2400">
                <a:solidFill>
                  <a:srgbClr val="FFFFFF"/>
                </a:solidFill>
                <a:latin typeface="Arial"/>
              </a:rPr>
              <a:t> ኪርያላይሶን።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so that He may make us meet (worthy) to partake of the Communion of the blessed Sacrament and forgive us our sins.
</a:t>
            </a:r>
            <a:r>
              <a:rPr sz="2400">
                <a:solidFill>
                  <a:srgbClr val="FFD700"/>
                </a:solidFill>
                <a:latin typeface="Arial"/>
              </a:rPr>
              <a:t>፠ People:</a:t>
            </a:r>
            <a:r>
              <a:rPr sz="2400">
                <a:solidFill>
                  <a:srgbClr val="FFFFFF"/>
                </a:solidFill>
                <a:latin typeface="Arial"/>
              </a:rPr>
              <a:t> Kyrie eleison ("Lord have mercy" in Greek)</a:t>
            </a:r>
          </a:p>
        </p:txBody>
      </p:sp>
    </p:spTree>
  </p:cSld>
  <p:clrMapOvr>
    <a:masterClrMapping/>
  </p:clrMapOvr>
</p:sld>
</file>

<file path=ppt/slides/slide24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በእንተ ዘንቱ ንስእለከ ወነኀሥሥ እምነ ኂሩትከ ኦ መፍቅሬ ሰብእ ሀበነ ከመ ንፈጽም ዛቲ ዕለተ ቅድስተ ኵሎ መዋዕለ ሕይወትነ…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ኦ መፍቀሪ ሰብ ስለዚ ንልምነካ ኣሎና፡ ነዛ ቅድስቲ ዕለት እዚኣን ኵሉ ዘመን ሕይወትናን ነኣኻ ብምፍራሕ ብፍጹም ሰላም ክንፍጽም ሃበና።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For this cause we pray and entreat of Your goodness, O lover of man, grant us to complete this holy day and all the days of our life in all peace along with your fear.</a:t>
            </a:r>
          </a:p>
        </p:txBody>
      </p:sp>
    </p:spTree>
  </p:cSld>
  <p:clrMapOvr>
    <a:masterClrMapping/>
  </p:clrMapOvr>
</p:sld>
</file>

<file path=ppt/slides/slide24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All envy, all trial, all the working of Satan, the counsel of evil and all the uprisings of adversaries, secret and open, </a:t>
            </a:r>
          </a:p>
        </p:txBody>
      </p:sp>
    </p:spTree>
  </p:cSld>
  <p:clrMapOvr>
    <a:masterClrMapping/>
  </p:clrMapOvr>
</p:sld>
</file>

<file path=ppt/slides/slide24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remove far from me and from all your people and from this Your holy place.</a:t>
            </a:r>
          </a:p>
        </p:txBody>
      </p:sp>
    </p:spTree>
  </p:cSld>
  <p:clrMapOvr>
    <a:masterClrMapping/>
  </p:clrMapOvr>
</p:sld>
</file>

<file path=ppt/slides/slide24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All good things that are expedient and excellent, command You for us, for You are He that has given us power to tread upon serpents and scorpions and upon all the power of the enemy.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ወንጌል ቅዱስ ዘዜነወ ዘሰበከ ዮሐንስ ቃለ ወልደ እግዚአብሔር</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ወንጌል ኣብ ዮሓንስ ዝሰበኸ። ይበሃል።</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The Holy Gospel which John preached, the Word of the Son of God.</a:t>
            </a:r>
          </a:p>
        </p:txBody>
      </p:sp>
    </p:spTree>
  </p:cSld>
  <p:clrMapOvr>
    <a:masterClrMapping/>
  </p:clrMapOvr>
</p:sld>
</file>

<file path=ppt/slides/slide25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Lead us not into temptation, but deliver us and rescue us from all evil in the grace and loving-kindness which were shown by the love towards mankind of Your only-begotten Son,</a:t>
            </a:r>
          </a:p>
        </p:txBody>
      </p:sp>
    </p:spTree>
  </p:cSld>
  <p:clrMapOvr>
    <a:masterClrMapping/>
  </p:clrMapOvr>
</p:sld>
</file>

<file path=ppt/slides/slide25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our Lord and our God and our Savior Jesus Christ, through Whom to You with Him and the Holy Spirit, the Life-Giver, Who is co-equal with You are fitting glory and honor and dominion,</a:t>
            </a:r>
          </a:p>
        </p:txBody>
      </p:sp>
    </p:spTree>
  </p:cSld>
  <p:clrMapOvr>
    <a:masterClrMapping/>
  </p:clrMapOvr>
</p:sld>
</file>

<file path=ppt/slides/slide25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both now and ever and world without end. Amen.</a:t>
            </a:r>
          </a:p>
        </p:txBody>
      </p:sp>
    </p:spTree>
  </p:cSld>
  <p:clrMapOvr>
    <a:masterClrMapping/>
  </p:clrMapOvr>
</p:sld>
</file>

<file path=ppt/slides/slide25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 ንፍቅ፤</a:t>
            </a:r>
            <a:r>
              <a:rPr sz="2400">
                <a:solidFill>
                  <a:srgbClr val="FFFFFF"/>
                </a:solidFill>
                <a:latin typeface="Arial"/>
              </a:rPr>
              <a:t> ተንሥኡ ለጸሎት፣
</a:t>
            </a:r>
            <a:r>
              <a:rPr sz="2400">
                <a:solidFill>
                  <a:srgbClr val="FFD700"/>
                </a:solidFill>
                <a:latin typeface="Arial"/>
              </a:rPr>
              <a:t>፠ ሕዝብ፤</a:t>
            </a:r>
            <a:r>
              <a:rPr sz="2400">
                <a:solidFill>
                  <a:srgbClr val="FFFFFF"/>
                </a:solidFill>
                <a:latin typeface="Arial"/>
              </a:rPr>
              <a:t>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 ንፍቅ፤</a:t>
            </a:r>
            <a:r>
              <a:rPr sz="2400">
                <a:solidFill>
                  <a:srgbClr val="FFFFFF"/>
                </a:solidFill>
                <a:latin typeface="Arial"/>
              </a:rPr>
              <a:t> ንጸሎት ተንሥኡ፣
</a:t>
            </a:r>
            <a:r>
              <a:rPr sz="2400">
                <a:solidFill>
                  <a:srgbClr val="FFD700"/>
                </a:solidFill>
                <a:latin typeface="Arial"/>
              </a:rPr>
              <a:t>፠ ሕዝብ፤</a:t>
            </a:r>
            <a:r>
              <a:rPr sz="2400">
                <a:solidFill>
                  <a:srgbClr val="FFFFFF"/>
                </a:solidFill>
                <a:latin typeface="Arial"/>
              </a:rPr>
              <a:t>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Asst. Deacon: Stand up for prayer.
</a:t>
            </a:r>
            <a:r>
              <a:rPr sz="2400">
                <a:solidFill>
                  <a:srgbClr val="FFD700"/>
                </a:solidFill>
                <a:latin typeface="Arial"/>
              </a:rPr>
              <a:t>፠ People:</a:t>
            </a:r>
            <a:r>
              <a:rPr sz="2400">
                <a:solidFill>
                  <a:srgbClr val="FFFFFF"/>
                </a:solidFill>
                <a:latin typeface="Arial"/>
              </a:rPr>
              <a:t> O Lord have mercy upon us.</a:t>
            </a:r>
          </a:p>
        </p:txBody>
      </p:sp>
    </p:spTree>
  </p:cSld>
  <p:clrMapOvr>
    <a:masterClrMapping/>
  </p:clrMapOvr>
</p:sld>
</file>

<file path=ppt/slides/slide25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ሰላም ለኵልክሙ፣
</a:t>
            </a:r>
            <a:r>
              <a:rPr sz="2400">
                <a:solidFill>
                  <a:srgbClr val="FFD700"/>
                </a:solidFill>
                <a:latin typeface="Arial"/>
              </a:rPr>
              <a:t>፠ ሕዝብ፤</a:t>
            </a:r>
            <a:r>
              <a:rPr sz="2400">
                <a:solidFill>
                  <a:srgbClr val="FFFFFF"/>
                </a:solidFill>
                <a:latin typeface="Arial"/>
              </a:rPr>
              <a:t> ምስለ መንፈስከ፤</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ሰላም ንዅልኹም ይኹን፣
</a:t>
            </a:r>
            <a:r>
              <a:rPr sz="2400">
                <a:solidFill>
                  <a:srgbClr val="FFD700"/>
                </a:solidFill>
                <a:latin typeface="Arial"/>
              </a:rPr>
              <a:t>፠ ሕዝብ፤</a:t>
            </a:r>
            <a:r>
              <a:rPr sz="2400">
                <a:solidFill>
                  <a:srgbClr val="FFFFFF"/>
                </a:solidFill>
                <a:latin typeface="Arial"/>
              </a:rPr>
              <a:t> ምስ መንፈስካ፣</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Peace be unto you all.
</a:t>
            </a:r>
            <a:r>
              <a:rPr sz="2400">
                <a:solidFill>
                  <a:srgbClr val="FFD700"/>
                </a:solidFill>
                <a:latin typeface="Arial"/>
              </a:rPr>
              <a:t>፠ People:</a:t>
            </a:r>
            <a:r>
              <a:rPr sz="2400">
                <a:solidFill>
                  <a:srgbClr val="FFFFFF"/>
                </a:solidFill>
                <a:latin typeface="Arial"/>
              </a:rPr>
              <a:t> And with your spirit.</a:t>
            </a:r>
          </a:p>
        </p:txBody>
      </p:sp>
    </p:spTree>
  </p:cSld>
  <p:clrMapOvr>
    <a:masterClrMapping/>
  </p:clrMapOvr>
</p:sld>
</file>

<file path=ppt/slides/slide25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ጸሎተ መባእ ዘሐዋርያት ፨
</a:t>
            </a:r>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ከም ብሓድሽ ኵሉ ንዝኃዘ እግዚኣብሔር ኣቦኡ ንጐይታናን መድኃኒና ኢየሱስ ክርስቶስ፡</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THE PRAYER OF OBLATION OF THE APOSTLES ፨
</a:t>
            </a:r>
            <a:r>
              <a:rPr sz="2400">
                <a:solidFill>
                  <a:srgbClr val="FF0000"/>
                </a:solidFill>
                <a:latin typeface="Arial"/>
              </a:rPr>
              <a:t>፠ Asst. Priest:</a:t>
            </a:r>
            <a:r>
              <a:rPr sz="2400">
                <a:solidFill>
                  <a:srgbClr val="FFFFFF"/>
                </a:solidFill>
                <a:latin typeface="Arial"/>
              </a:rPr>
              <a:t> And again let us beseech the Almighty Lord, the Father of the Lord our Savior Jesus Christ,</a:t>
            </a:r>
          </a:p>
        </p:txBody>
      </p:sp>
    </p:spTree>
  </p:cSld>
  <p:clrMapOvr>
    <a:masterClrMapping/>
  </p:clrMapOvr>
</p:sld>
</file>

<file path=ppt/slides/slide25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on behalf of those who bring an oblation within the one holy universal Church, a sacrifice, first-fruits, tithes, a thank-offering, a memorial,</a:t>
            </a:r>
          </a:p>
        </p:txBody>
      </p:sp>
    </p:spTree>
  </p:cSld>
  <p:clrMapOvr>
    <a:masterClrMapping/>
  </p:clrMapOvr>
</p:sld>
</file>

<file path=ppt/slides/slide25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whether much or little, in secret or openly, and of those who wish to give and have not wherewith to give, that He accept their ready mind,</a:t>
            </a:r>
          </a:p>
        </p:txBody>
      </p:sp>
    </p:spTree>
  </p:cSld>
  <p:clrMapOvr>
    <a:masterClrMapping/>
  </p:clrMapOvr>
</p:sld>
</file>

<file path=ppt/slides/slide25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that He vouchsafe to them the Heavenly Kingdom: power over all works of blessing belongs to the Lord our God.</a:t>
            </a:r>
          </a:p>
        </p:txBody>
      </p:sp>
    </p:spTree>
  </p:cSld>
  <p:clrMapOvr>
    <a:masterClrMapping/>
  </p:clrMapOvr>
</p:sld>
</file>

<file path=ppt/slides/slide25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 ንፍቅ፤</a:t>
            </a:r>
            <a:r>
              <a:rPr sz="2400">
                <a:solidFill>
                  <a:srgbClr val="FFFFFF"/>
                </a:solidFill>
                <a:latin typeface="Arial"/>
              </a:rPr>
              <a:t> ጸልዩ በእንተ እለ ያበውኡ መብአ</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 ንፍቅ፤</a:t>
            </a:r>
            <a:r>
              <a:rPr sz="2400">
                <a:solidFill>
                  <a:srgbClr val="FFFFFF"/>
                </a:solidFill>
                <a:latin typeface="Arial"/>
              </a:rPr>
              <a:t> ምእንቲ እቶም መባእ ዜቕርቡ ጸልዩ።</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Asst. Deacon: Pray for them who bring an oblation.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ወንጌል ቅዱስ ዘዜነወ ማቴዎስ / ማርቆስ / ሉቃስ ቃለ ወልደ እግዚአብሔር</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ወንጌል ኣብ ማቴዎስ / ማርቆስ / ሉቃስ፡ ዘዘንተወ፡ ይበሃል።</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The Holy Gospel which {{MORNING GOSPEL AUTHOR}} proclaimed. </a:t>
            </a:r>
          </a:p>
        </p:txBody>
      </p:sp>
    </p:spTree>
  </p:cSld>
  <p:clrMapOvr>
    <a:masterClrMapping/>
  </p:clrMapOvr>
</p:sld>
</file>

<file path=ppt/slides/slide26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ተወከፍ መባኦሙ ለአኀው ወተወከፍ መባኦን ለአኀት ለነኒ ተወከፍ መባአነ ወቍርባነነ።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ነኅዋትና መባኦም ተቐበል፡ ንኣኃትና መባአን ተቐበል፡ ንዓናውን መባእናን ቍርባናን ተቐበለልና።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Accept the oblation of our brothers, accept the oblation of our sisters, and also accept our oblation and our offering.</a:t>
            </a:r>
          </a:p>
        </p:txBody>
      </p:sp>
    </p:spTree>
  </p:cSld>
  <p:clrMapOvr>
    <a:masterClrMapping/>
  </p:clrMapOvr>
</p:sld>
</file>

<file path=ppt/slides/slide26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እግዚአብሔር ኣምላክነ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ኦ እግዚኣብሔር ኣምላኽና፡ ንዅሉ እትኅዝ ንልምነካ ኣሎና።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Lord our God who are Almighty, we pray You and beseech You for them that bring an oblation within the one holy universal Church,</a:t>
            </a:r>
          </a:p>
        </p:txBody>
      </p:sp>
    </p:spTree>
  </p:cSld>
  <p:clrMapOvr>
    <a:masterClrMapping/>
  </p:clrMapOvr>
</p:sld>
</file>

<file path=ppt/slides/slide26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 sacrifice, first-fruits, tithes, a thank-offering, a memorial, whether much or little in secret or openly, and have not wherewith to give.</a:t>
            </a:r>
          </a:p>
        </p:txBody>
      </p:sp>
    </p:spTree>
  </p:cSld>
  <p:clrMapOvr>
    <a:masterClrMapping/>
  </p:clrMapOvr>
</p:sld>
</file>

<file path=ppt/slides/slide26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Your acceptance of their ready mind grant You unto every one: let the recompense of blessing be a portion to all of them:</a:t>
            </a:r>
          </a:p>
        </p:txBody>
      </p:sp>
    </p:spTree>
  </p:cSld>
  <p:clrMapOvr>
    <a:masterClrMapping/>
  </p:clrMapOvr>
</p:sld>
</file>

<file path=ppt/slides/slide26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through Your only-begotten Son, through Whom to You with Him and with the Holy Spirit be glory and dominion, both now and ever and world without end. Amen.</a:t>
            </a:r>
          </a:p>
        </p:txBody>
      </p:sp>
    </p:spTree>
  </p:cSld>
  <p:clrMapOvr>
    <a:masterClrMapping/>
  </p:clrMapOvr>
</p:sld>
</file>

<file path=ppt/slides/slide26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ተንሥኡ ለጸሎት፣
</a:t>
            </a:r>
            <a:r>
              <a:rPr sz="2400">
                <a:solidFill>
                  <a:srgbClr val="FFD700"/>
                </a:solidFill>
                <a:latin typeface="Arial"/>
              </a:rPr>
              <a:t>፠ ሕዝብ፤</a:t>
            </a:r>
            <a:r>
              <a:rPr sz="2400">
                <a:solidFill>
                  <a:srgbClr val="FFFFFF"/>
                </a:solidFill>
                <a:latin typeface="Arial"/>
              </a:rPr>
              <a:t>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ንጸሎት ተንሥኡ፣
</a:t>
            </a:r>
            <a:r>
              <a:rPr sz="2400">
                <a:solidFill>
                  <a:srgbClr val="FFD700"/>
                </a:solidFill>
                <a:latin typeface="Arial"/>
              </a:rPr>
              <a:t>፠ ሕዝብ፤</a:t>
            </a:r>
            <a:r>
              <a:rPr sz="2400">
                <a:solidFill>
                  <a:srgbClr val="FFFFFF"/>
                </a:solidFill>
                <a:latin typeface="Arial"/>
              </a:rPr>
              <a:t>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Stand up for prayer.
</a:t>
            </a:r>
            <a:r>
              <a:rPr sz="2400">
                <a:solidFill>
                  <a:srgbClr val="FFD700"/>
                </a:solidFill>
                <a:latin typeface="Arial"/>
              </a:rPr>
              <a:t>፠ People:</a:t>
            </a:r>
            <a:r>
              <a:rPr sz="2400">
                <a:solidFill>
                  <a:srgbClr val="FFFFFF"/>
                </a:solidFill>
                <a:latin typeface="Arial"/>
              </a:rPr>
              <a:t> O Lord have mercy upon us.</a:t>
            </a:r>
          </a:p>
        </p:txBody>
      </p:sp>
    </p:spTree>
  </p:cSld>
  <p:clrMapOvr>
    <a:masterClrMapping/>
  </p:clrMapOvr>
</p:sld>
</file>

<file path=ppt/slides/slide26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ሰላም ለኵልክሙ፣
</a:t>
            </a:r>
            <a:r>
              <a:rPr sz="2400">
                <a:solidFill>
                  <a:srgbClr val="FFD700"/>
                </a:solidFill>
                <a:latin typeface="Arial"/>
              </a:rPr>
              <a:t>፠ ሕዝብ፤</a:t>
            </a:r>
            <a:r>
              <a:rPr sz="2400">
                <a:solidFill>
                  <a:srgbClr val="FFFFFF"/>
                </a:solidFill>
                <a:latin typeface="Arial"/>
              </a:rPr>
              <a:t> ምስለ መንፈስከ፤</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ሰላም ንዅልኹም ይኹን፣
</a:t>
            </a:r>
            <a:r>
              <a:rPr sz="2400">
                <a:solidFill>
                  <a:srgbClr val="FFD700"/>
                </a:solidFill>
                <a:latin typeface="Arial"/>
              </a:rPr>
              <a:t>፠ ሕዝብ፤</a:t>
            </a:r>
            <a:r>
              <a:rPr sz="2400">
                <a:solidFill>
                  <a:srgbClr val="FFFFFF"/>
                </a:solidFill>
                <a:latin typeface="Arial"/>
              </a:rPr>
              <a:t> ምስ መንፈስካ፣</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Peace be unto you all.
</a:t>
            </a:r>
            <a:r>
              <a:rPr sz="2400">
                <a:solidFill>
                  <a:srgbClr val="FFD700"/>
                </a:solidFill>
                <a:latin typeface="Arial"/>
              </a:rPr>
              <a:t>፠ People:</a:t>
            </a:r>
            <a:r>
              <a:rPr sz="2400">
                <a:solidFill>
                  <a:srgbClr val="FFFFFF"/>
                </a:solidFill>
                <a:latin typeface="Arial"/>
              </a:rPr>
              <a:t> And with your spirit.</a:t>
            </a:r>
          </a:p>
        </p:txBody>
      </p:sp>
    </p:spTree>
  </p:cSld>
  <p:clrMapOvr>
    <a:masterClrMapping/>
  </p:clrMapOvr>
</p:sld>
</file>

<file path=ppt/slides/slide26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ጸሎተ እንፎራ ፨
</a:t>
            </a:r>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ኣብ ኅብስቲ ዚጽልዮ ጸሎት ፨
</a:t>
            </a:r>
            <a:r>
              <a:rPr sz="2400">
                <a:solidFill>
                  <a:srgbClr val="FF0000"/>
                </a:solidFill>
                <a:latin typeface="Arial"/>
              </a:rPr>
              <a:t>፠ ካህን፤</a:t>
            </a:r>
            <a:r>
              <a:rPr sz="2400">
                <a:solidFill>
                  <a:srgbClr val="FFFFFF"/>
                </a:solidFill>
                <a:latin typeface="Arial"/>
              </a:rPr>
              <a:t> ኦ ጐይታ ኢየሱስ ክርስቶስ ምስ ቀዳማይ ኣብ ሓደ ዝኾንካ፡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THE PRAYER OF THE ANAPHORA ("OFFERING") ፨
</a:t>
            </a:r>
            <a:r>
              <a:rPr sz="2400">
                <a:solidFill>
                  <a:srgbClr val="FF0000"/>
                </a:solidFill>
                <a:latin typeface="Arial"/>
              </a:rPr>
              <a:t>፠ Priest:</a:t>
            </a:r>
            <a:r>
              <a:rPr sz="2400">
                <a:solidFill>
                  <a:srgbClr val="FFFFFF"/>
                </a:solidFill>
                <a:latin typeface="Arial"/>
              </a:rPr>
              <a:t> O my Master, Jesus Christ, co-eternal pure Word of the Father, and Word of the Holy Spirit, the Life-Giver,</a:t>
            </a:r>
          </a:p>
        </p:txBody>
      </p:sp>
    </p:spTree>
  </p:cSld>
  <p:clrMapOvr>
    <a:masterClrMapping/>
  </p:clrMapOvr>
</p:sld>
</file>

<file path=ppt/slides/slide26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are the bread of life which did come down from heaven, and did foretell that you would be the Lamb without spot for the life of the world:</a:t>
            </a:r>
          </a:p>
        </p:txBody>
      </p:sp>
    </p:spTree>
  </p:cSld>
  <p:clrMapOvr>
    <a:masterClrMapping/>
  </p:clrMapOvr>
</p:sld>
</file>

<file path=ppt/slides/slide26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We now pray and beseech of Your excellent goodness, O lover of man, make Your face to shine upon this bread, and upon this cup, which we have set upon this spiritual ark of Yours: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ስብሐት ለከ ክርስቶስ እግዚእየ ወአምላኪየ ኵሎ ጊዜ፤</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ኦ ጐይታይን ኣምላኸይን ክርስቶስ። ንኣኻ ኵሉ ጊዜ ምስጋና ይዅን።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Glory be to You, Christ my Lord and my God, at all times.</a:t>
            </a:r>
          </a:p>
        </p:txBody>
      </p:sp>
    </p:spTree>
  </p:cSld>
  <p:clrMapOvr>
    <a:masterClrMapping/>
  </p:clrMapOvr>
</p:sld>
</file>

<file path=ppt/slides/slide27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Bless this bread, and hallow this cup, and cleanse them both.</a:t>
            </a:r>
          </a:p>
        </p:txBody>
      </p:sp>
    </p:spTree>
  </p:cSld>
  <p:clrMapOvr>
    <a:masterClrMapping/>
  </p:clrMapOvr>
</p:sld>
</file>

<file path=ppt/slides/slide27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change this bread to become Your pure Body, and what is mingled in this cup to become Your precious Blood;</a:t>
            </a:r>
          </a:p>
        </p:txBody>
      </p:sp>
    </p:spTree>
  </p:cSld>
  <p:clrMapOvr>
    <a:masterClrMapping/>
  </p:clrMapOvr>
</p:sld>
</file>

<file path=ppt/slides/slide27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let them be offered for us all for healing and for the salvation of our soul and our body and our spirit.</a:t>
            </a:r>
          </a:p>
        </p:txBody>
      </p:sp>
    </p:spTree>
  </p:cSld>
  <p:clrMapOvr>
    <a:masterClrMapping/>
  </p:clrMapOvr>
</p:sld>
</file>

<file path=ppt/slides/slide27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are the King of us all, Christ our God, and to You we send up high praise and glory and worship,</a:t>
            </a:r>
          </a:p>
        </p:txBody>
      </p:sp>
    </p:spTree>
  </p:cSld>
  <p:clrMapOvr>
    <a:masterClrMapping/>
  </p:clrMapOvr>
</p:sld>
</file>

<file path=ppt/slides/slide27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with Your good heavenly Father and the Holy Spirit, the Life-Giver, Who is co-equal with You, both now and ever and world without end. Amen.</a:t>
            </a:r>
          </a:p>
        </p:txBody>
      </p:sp>
    </p:spTree>
  </p:cSld>
  <p:clrMapOvr>
    <a:masterClrMapping/>
  </p:clrMapOvr>
</p:sld>
</file>

<file path=ppt/slides/slide27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ጸሎተ መግነዝ ፨
</a:t>
            </a:r>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
</a:t>
            </a:r>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THE PRAYER OF WRAPPINGS ፨
</a:t>
            </a:r>
            <a:r>
              <a:rPr sz="2400">
                <a:solidFill>
                  <a:srgbClr val="FF0000"/>
                </a:solidFill>
                <a:latin typeface="Arial"/>
              </a:rPr>
              <a:t>፠ Priest:</a:t>
            </a:r>
            <a:r>
              <a:rPr sz="2400">
                <a:solidFill>
                  <a:srgbClr val="FFFFFF"/>
                </a:solidFill>
                <a:latin typeface="Arial"/>
              </a:rPr>
              <a:t> We place it upon this blessed paten in the likeness of the sepulcher in which you have passed three days and three nights.</a:t>
            </a:r>
          </a:p>
        </p:txBody>
      </p:sp>
    </p:spTree>
  </p:cSld>
  <p:clrMapOvr>
    <a:masterClrMapping/>
  </p:clrMapOvr>
</p:sld>
</file>

<file path=ppt/slides/slide27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Let my hands be like the hands of Joseph and Nicodimus who wrapped Your Body and found there peace, rest and honor</a:t>
            </a:r>
          </a:p>
        </p:txBody>
      </p:sp>
    </p:spTree>
  </p:cSld>
  <p:clrMapOvr>
    <a:masterClrMapping/>
  </p:clrMapOvr>
</p:sld>
</file>

<file path=ppt/slides/slide27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from the Father and from the Son and from the Holy Spirit, both now and ever and world without end. Amen.</a:t>
            </a:r>
          </a:p>
        </p:txBody>
      </p:sp>
    </p:spTree>
  </p:cSld>
  <p:clrMapOvr>
    <a:masterClrMapping/>
  </p:clrMapOvr>
</p:sld>
</file>

<file path=ppt/slides/slide27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ትእዛዘ አበዊነ ሐዋርያት ኢያንብር ብእሲ ውስተ ልቡ ቂመ ወበቀለ ወቅንዓተ ወጽልአ ላዕለ ቢጹ ወኢላዕለ መኒሂ።</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ትእዛዝ ናይ ኣቦታትና ሓዋርያት፡ ሰብ ኣብ ልዕሊ ብጻዩ፡ ወይ ኣብ ልዕሊ ዝኾነ ይኹን፡ ኣብ ልቡ ቂምን በቀልን ቅንኣትን ጽልእን ኣየሕድር።</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This is the order of our fathers the Apostles: Let none keep in his heart rancour or revenge or envy or hatred towards his neighbor, or towards any other body.</a:t>
            </a:r>
          </a:p>
        </p:txBody>
      </p:sp>
    </p:spTree>
  </p:cSld>
  <p:clrMapOvr>
    <a:masterClrMapping/>
  </p:clrMapOvr>
</p:sld>
</file>

<file path=ppt/slides/slide27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ስግዱ ለእግዚአብሔር በፍርሃት።
</a:t>
            </a:r>
            <a:r>
              <a:rPr sz="2400">
                <a:solidFill>
                  <a:srgbClr val="FFD700"/>
                </a:solidFill>
                <a:latin typeface="Arial"/>
              </a:rPr>
              <a:t>፠ ሕዝብ፤</a:t>
            </a:r>
            <a:r>
              <a:rPr sz="2400">
                <a:solidFill>
                  <a:srgbClr val="FFFFFF"/>
                </a:solidFill>
                <a:latin typeface="Arial"/>
              </a:rPr>
              <a:t> ቅድሜከ እግዚኦ ንሰግድ ወንሴብሐከ።</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ንእግዚኣብሔር ብፍርሓት ስገዱ።
</a:t>
            </a:r>
            <a:r>
              <a:rPr sz="2400">
                <a:solidFill>
                  <a:srgbClr val="FFD700"/>
                </a:solidFill>
                <a:latin typeface="Arial"/>
              </a:rPr>
              <a:t>፠ ሕዝብ፤</a:t>
            </a:r>
            <a:r>
              <a:rPr sz="2400">
                <a:solidFill>
                  <a:srgbClr val="FFFFFF"/>
                </a:solidFill>
                <a:latin typeface="Arial"/>
              </a:rPr>
              <a:t> ኦ ጐይታ ኣብ ቅድሜኻ ንሰግድን ነመስግነካ።</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Worship the Lord with fear.
</a:t>
            </a:r>
            <a:r>
              <a:rPr sz="2400">
                <a:solidFill>
                  <a:srgbClr val="FFD700"/>
                </a:solidFill>
                <a:latin typeface="Arial"/>
              </a:rPr>
              <a:t>፠ People:</a:t>
            </a:r>
            <a:r>
              <a:rPr sz="2400">
                <a:solidFill>
                  <a:srgbClr val="FFFFFF"/>
                </a:solidFill>
                <a:latin typeface="Arial"/>
              </a:rPr>
              <a:t> Before you, Lord, we worship and we do glorify you. 
***ALL SHALL NOW PROSTRATE (BOW DOWN)***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[1] ተፈሥሑ በእግዚአብሔር ዘረድአነ፤ ወየብቡ ለአምላከ ያዕቆብ። [2] ንሥኡ መዝሙረ ወሀቡ ከበሮ፤ መዝሙር ሐዋዝ ዘምስለ መሰንቆ</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ብዝረድኣና ብእግዚኣብሔር ደስ ይበልኩም ንኣምላኽ ያዕቆብውን ዕልል በሉሉ። ከበሮ ሃቡ መዝሙር መሰንቆ ጥዑም እዩ።</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(Psalms 80:1-2)
</a:t>
            </a:r>
            <a:r>
              <a:rPr sz="2400">
                <a:solidFill>
                  <a:srgbClr val="FFD700"/>
                </a:solidFill>
                <a:latin typeface="Arial"/>
              </a:rPr>
              <a:t>፠ People:</a:t>
            </a:r>
            <a:r>
              <a:rPr sz="2400">
                <a:solidFill>
                  <a:srgbClr val="FFFFFF"/>
                </a:solidFill>
                <a:latin typeface="Arial"/>
              </a:rPr>
              <a:t> [1] Rejoice in God our helper; Rejoice greatly in the living God. [2] Take up a psalm and sound a timbrel, a pleasant psaltery with a harp;</a:t>
            </a:r>
          </a:p>
        </p:txBody>
      </p:sp>
    </p:spTree>
  </p:cSld>
  <p:clrMapOvr>
    <a:masterClrMapping/>
  </p:clrMapOvr>
</p:sld>
</file>

<file path=ppt/slides/slide28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ጸሎተ ፍትሐት ዘወልድ ፨
</a:t>
            </a:r>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ጸሎት ናይ ኑዛዜ ጸሎት ፨
</a:t>
            </a:r>
            <a:r>
              <a:rPr sz="2400">
                <a:solidFill>
                  <a:srgbClr val="FF0000"/>
                </a:solidFill>
                <a:latin typeface="Arial"/>
              </a:rPr>
              <a:t>፠ ካህን ንፍቅ፤</a:t>
            </a:r>
            <a:r>
              <a:rPr sz="2400">
                <a:solidFill>
                  <a:srgbClr val="FFFFFF"/>
                </a:solidFill>
                <a:latin typeface="Arial"/>
              </a:rPr>
              <a:t> ኦ ጐይታ ኢየሱስ ክርስቶስ ናይ እግዚአብሔር አብ ቃል</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THE ABSOLUTION OF THE SON ፨
</a:t>
            </a:r>
            <a:r>
              <a:rPr sz="2400">
                <a:solidFill>
                  <a:srgbClr val="FF0000"/>
                </a:solidFill>
                <a:latin typeface="Arial"/>
              </a:rPr>
              <a:t>፠ Asst. Priest:</a:t>
            </a:r>
            <a:r>
              <a:rPr sz="2400">
                <a:solidFill>
                  <a:srgbClr val="FFFFFF"/>
                </a:solidFill>
                <a:latin typeface="Arial"/>
              </a:rPr>
              <a:t> Master, Lord Jesus Christ, the Only-Begotten Son and the Word of God the Father, Who has broken every bond of our sins</a:t>
            </a:r>
          </a:p>
        </p:txBody>
      </p:sp>
    </p:spTree>
  </p:cSld>
  <p:clrMapOvr>
    <a:masterClrMapping/>
  </p:clrMapOvr>
</p:sld>
</file>

<file path=ppt/slides/slide28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መሕወዪትን መድኃኒትን ብዝኾነት መከራ መስቀልካ ካባና ናይ ኃጢያትና ማእሰርቲ ዝበተኽካ: ቅዱሳን ንዝኾኑ ደቀ መዛሙርትኻን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through Your life-giving and saving sufferings; Who breathed on the face of Your holy disciples and pure ministers, saying to them:</a:t>
            </a:r>
          </a:p>
        </p:txBody>
      </p:sp>
    </p:spTree>
  </p:cSld>
  <p:clrMapOvr>
    <a:masterClrMapping/>
  </p:clrMapOvr>
</p:sld>
</file>

<file path=ppt/slides/slide28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(ዮሐንስ 20፡23)</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(John 20:23) Receive the Holy Spirit. If you forgive the sins of any, they are forgiven them; if you retain the sins of any, they are retained.</a:t>
            </a:r>
          </a:p>
        </p:txBody>
      </p:sp>
    </p:spTree>
  </p:cSld>
  <p:clrMapOvr>
    <a:masterClrMapping/>
  </p:clrMapOvr>
</p:sld>
</file>

<file path=ppt/slides/slide28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You, therefore, O Lord, have now granted the priesthood to your pure ministers that do the priests' office at all times in your Holy Church</a:t>
            </a:r>
          </a:p>
        </p:txBody>
      </p:sp>
    </p:spTree>
  </p:cSld>
  <p:clrMapOvr>
    <a:masterClrMapping/>
  </p:clrMapOvr>
</p:sld>
</file>

<file path=ppt/slides/slide28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that they may remit sin on earth, may bind and loosen all the bonds of iniquity.</a:t>
            </a:r>
          </a:p>
        </p:txBody>
      </p:sp>
    </p:spTree>
  </p:cSld>
  <p:clrMapOvr>
    <a:masterClrMapping/>
  </p:clrMapOvr>
</p:sld>
</file>

<file path=ppt/slides/slide28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Now also, we pray and entreat of Your goodness, O Lover of Mankind, on behalf of Your servants and hand-maids, my fathers and my brothers and my sisters,</a:t>
            </a:r>
          </a:p>
        </p:txBody>
      </p:sp>
    </p:spTree>
  </p:cSld>
  <p:clrMapOvr>
    <a:masterClrMapping/>
  </p:clrMapOvr>
</p:sld>
</file>

<file path=ppt/slides/slide28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and also on my own behalf, on me Your feeble servant, and on them that bow before Your Holy Altar: prepare for us the way of Your mercy, break and sever all the bonds of our sins.</a:t>
            </a:r>
          </a:p>
        </p:txBody>
      </p:sp>
    </p:spTree>
  </p:cSld>
  <p:clrMapOvr>
    <a:masterClrMapping/>
  </p:clrMapOvr>
</p:sld>
</file>

<file path=ppt/slides/slide28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Whether we have trespassed against You, O Lord, wittingly or unwittingly or in deceit or in evilness of heart,</a:t>
            </a:r>
          </a:p>
        </p:txBody>
      </p:sp>
    </p:spTree>
  </p:cSld>
  <p:clrMapOvr>
    <a:masterClrMapping/>
  </p:clrMapOvr>
</p:sld>
</file>

<file path=ppt/slides/slide28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whether in deed or in word or through smallness of understanding, for You know the feebleness of man.</a:t>
            </a:r>
          </a:p>
        </p:txBody>
      </p:sp>
    </p:spTree>
  </p:cSld>
  <p:clrMapOvr>
    <a:masterClrMapping/>
  </p:clrMapOvr>
</p:sld>
</file>

<file path=ppt/slides/slide28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O good lover of man and Lord of all creation, grant us, O Lord, forgiveness of our sins, bless us and purify us and set us free and absolve all Your people,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በወንጌል መራሕከነ ወበነቢያት ናዘዝከነ ዘለሊከ አቅረብከነ ስብሐት ለከ።</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ብወንጌል መራሕካና፡ ብነብያትውን ናዘዝካና ባዕልኻ ንዘቕረብካና ምስጋና ንኣኻ ይኹን።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You have guided us with the Gospel, comforted us with this prophets, and drawn us nigh unto You. Glory be to You.</a:t>
            </a:r>
          </a:p>
        </p:txBody>
      </p:sp>
    </p:spTree>
  </p:cSld>
  <p:clrMapOvr>
    <a:masterClrMapping/>
  </p:clrMapOvr>
</p:sld>
</file>

<file path=ppt/slides/slide29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and fill us with the fear of Your Name, and establish us in the doing of Your Holy Will.</a:t>
            </a:r>
          </a:p>
        </p:txBody>
      </p:sp>
    </p:spTree>
  </p:cSld>
  <p:clrMapOvr>
    <a:masterClrMapping/>
  </p:clrMapOvr>
</p:sld>
</file>

<file path=ppt/slides/slide29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O Good, for You are our Lord and our God and our Savior Jesus Christ,</a:t>
            </a:r>
          </a:p>
        </p:txBody>
      </p:sp>
    </p:spTree>
  </p:cSld>
  <p:clrMapOvr>
    <a:masterClrMapping/>
  </p:clrMapOvr>
</p:sld>
</file>

<file path=ppt/slides/slide29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to You we send glory and honor with Your good heavenly Father, and the Holy Spirit, the Life-Giver, who is co-equal with You, both now and ever and world without end. Amen!</a:t>
            </a:r>
          </a:p>
        </p:txBody>
      </p:sp>
    </p:spTree>
  </p:cSld>
  <p:clrMapOvr>
    <a:masterClrMapping/>
  </p:clrMapOvr>
</p:sld>
</file>

<file path=ppt/slides/slide29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May your servants who serve on this day, the priest and the deacon and the clergy and all the people, and I myself your poor servant,</a:t>
            </a:r>
          </a:p>
        </p:txBody>
      </p:sp>
    </p:spTree>
  </p:cSld>
  <p:clrMapOvr>
    <a:masterClrMapping/>
  </p:clrMapOvr>
</p:sld>
</file>

<file path=ppt/slides/slide29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be absolved and set free and cleansed out of the mouth of the Holy Trinity, the Father and the Son and the Holy Spirit, and out of the mouth of the one holy apostolic Church,</a:t>
            </a:r>
          </a:p>
        </p:txBody>
      </p:sp>
    </p:spTree>
  </p:cSld>
  <p:clrMapOvr>
    <a:masterClrMapping/>
  </p:clrMapOvr>
</p:sld>
</file>

<file path=ppt/slides/slide29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and out of the mouths of the 15 prophets (Adam, Seth, Enos, Cainan, Mahalaleel, Jared, Enoch, Methuselah, Lamech, Noah, Abraham, Job, Jacob, Joseph, Moses),</a:t>
            </a:r>
          </a:p>
        </p:txBody>
      </p:sp>
    </p:spTree>
  </p:cSld>
  <p:clrMapOvr>
    <a:masterClrMapping/>
  </p:clrMapOvr>
</p:sld>
</file>

<file path=ppt/slides/slide29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and out of the mouths of the 12 apostles, and out of the mouths of the 72 disciples the ministers,</a:t>
            </a:r>
          </a:p>
        </p:txBody>
      </p:sp>
    </p:spTree>
  </p:cSld>
  <p:clrMapOvr>
    <a:masterClrMapping/>
  </p:clrMapOvr>
</p:sld>
</file>

<file path=ppt/slides/slide29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and out of the mouth of the speaker of divinity, the evangelist Mark, the apostle and martyr:</a:t>
            </a:r>
          </a:p>
        </p:txBody>
      </p:sp>
    </p:spTree>
  </p:cSld>
  <p:clrMapOvr>
    <a:masterClrMapping/>
  </p:clrMapOvr>
</p:sld>
</file>

<file path=ppt/slides/slide29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and out of the mouths of the honored Patriarchs Saint Severus and Saint Dioscorus and Saint Athanasius and Saint John Chrysostom, and Saint Cyril and Saint Gregory and Saint Basil.</a:t>
            </a:r>
          </a:p>
        </p:txBody>
      </p:sp>
    </p:spTree>
  </p:cSld>
  <p:clrMapOvr>
    <a:masterClrMapping/>
  </p:clrMapOvr>
</p:sld>
</file>

<file path=ppt/slides/slide29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and out of the mouths of the 318 orthodox faithful that assembled in Nicea to condemn Arius,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ጸሎተ ወንጌል ፨
</a:t>
            </a:r>
            <a:r>
              <a:rPr sz="2400">
                <a:solidFill>
                  <a:srgbClr val="FF0000"/>
                </a:solidFill>
                <a:latin typeface="Arial"/>
              </a:rPr>
              <a:t>፠ ካህን፤</a:t>
            </a:r>
            <a:r>
              <a:rPr sz="2400">
                <a:solidFill>
                  <a:srgbClr val="FFFFFF"/>
                </a:solidFill>
                <a:latin typeface="Arial"/>
              </a:rPr>
              <a:t> እግዚአብሔር እግዚኦ ኢየሱስ ክርስቶስ...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ናይ ወንጌል ጸሎት ፨
</a:t>
            </a:r>
            <a:r>
              <a:rPr sz="2400">
                <a:solidFill>
                  <a:srgbClr val="FF0000"/>
                </a:solidFill>
                <a:latin typeface="Arial"/>
              </a:rPr>
              <a:t>፠ ካህን፤</a:t>
            </a:r>
            <a:r>
              <a:rPr sz="2400">
                <a:solidFill>
                  <a:srgbClr val="FFFFFF"/>
                </a:solidFill>
                <a:latin typeface="Arial"/>
              </a:rPr>
              <a:t> ኦ ጐይታና እግዚኣብሔር ኢየሱስ ክርስቶስ ኣምላኽና…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PRAYER OF THE GOSPEL ፨
</a:t>
            </a:r>
            <a:r>
              <a:rPr sz="2400">
                <a:solidFill>
                  <a:srgbClr val="FF0000"/>
                </a:solidFill>
                <a:latin typeface="Arial"/>
              </a:rPr>
              <a:t>፠ Priest:</a:t>
            </a:r>
            <a:r>
              <a:rPr sz="2400">
                <a:solidFill>
                  <a:srgbClr val="FFFFFF"/>
                </a:solidFill>
                <a:latin typeface="Arial"/>
              </a:rPr>
              <a:t> O Lord Jesus Christ, our God, Who did say to Your holy disciples and Your pure apostles: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Behold the Gospel of the Kingdom of Heaven.
</a:t>
            </a:r>
            <a:r>
              <a:rPr sz="2400">
                <a:solidFill>
                  <a:srgbClr val="FF0000"/>
                </a:solidFill>
                <a:latin typeface="Arial"/>
              </a:rPr>
              <a:t>፠ Asst. Priest:</a:t>
            </a:r>
            <a:r>
              <a:rPr sz="2400">
                <a:solidFill>
                  <a:srgbClr val="FFFFFF"/>
                </a:solidFill>
                <a:latin typeface="Arial"/>
              </a:rPr>
              <a:t> His Kingdom and His righteousness which He delivered to me, I deliver to you.</a:t>
            </a:r>
          </a:p>
        </p:txBody>
      </p:sp>
    </p:spTree>
  </p:cSld>
  <p:clrMapOvr>
    <a:masterClrMapping/>
  </p:clrMapOvr>
</p:sld>
</file>

<file path=ppt/slides/slide30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and out of the mouths of the 150 that assembled in Constantinople to condemn Macedonius</a:t>
            </a:r>
          </a:p>
        </p:txBody>
      </p:sp>
    </p:spTree>
  </p:cSld>
  <p:clrMapOvr>
    <a:masterClrMapping/>
  </p:clrMapOvr>
</p:sld>
</file>

<file path=ppt/slides/slide30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and out of the mouths of the 200 that assembled in Ephesus to condemn Nestorius</a:t>
            </a:r>
          </a:p>
        </p:txBody>
      </p:sp>
    </p:spTree>
  </p:cSld>
  <p:clrMapOvr>
    <a:masterClrMapping/>
  </p:clrMapOvr>
</p:sld>
</file>

<file path=ppt/slides/slide30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and out of the mouth of the honored Patriarch {{PATRIARCH NAME}} and the blessed Archbishop {{ARCHBISHOP NAME}},</a:t>
            </a:r>
          </a:p>
        </p:txBody>
      </p:sp>
    </p:spTree>
  </p:cSld>
  <p:clrMapOvr>
    <a:masterClrMapping/>
  </p:clrMapOvr>
</p:sld>
</file>

<file path=ppt/slides/slide30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and out of the mouth of me also, the sinful and miserable and poor–may they be absolved and set free,</a:t>
            </a:r>
          </a:p>
        </p:txBody>
      </p:sp>
    </p:spTree>
  </p:cSld>
  <p:clrMapOvr>
    <a:masterClrMapping/>
  </p:clrMapOvr>
</p:sld>
</file>

<file path=ppt/slides/slide30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and out of the mouth of our Lady Holy Mary, of twofold virginity, mother of God, the new loom;</a:t>
            </a:r>
          </a:p>
        </p:txBody>
      </p:sp>
    </p:spTree>
  </p:cSld>
  <p:clrMapOvr>
    <a:masterClrMapping/>
  </p:clrMapOvr>
</p:sld>
</file>

<file path=ppt/slides/slide30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for your Holy Name is blessed and full of glory, O Holy Trinity, Father and Son and Holy Spirit, both now and ever and world without end. Amen.</a:t>
            </a:r>
          </a:p>
        </p:txBody>
      </p:sp>
    </p:spTree>
  </p:cSld>
  <p:clrMapOvr>
    <a:masterClrMapping/>
  </p:clrMapOvr>
</p:sld>
</file>

<file path=ppt/slides/slide30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በእንተ ቅድሳት ፨ 
</a:t>
            </a:r>
            <a:r>
              <a:rPr sz="2400">
                <a:solidFill>
                  <a:srgbClr val="00FF00"/>
                </a:solidFill>
                <a:latin typeface="Arial"/>
              </a:rPr>
              <a:t>፠ ዲያቆን፤</a:t>
            </a:r>
            <a:r>
              <a:rPr sz="2400">
                <a:solidFill>
                  <a:srgbClr val="FFFFFF"/>
                </a:solidFill>
                <a:latin typeface="Arial"/>
              </a:rPr>
              <a:t> እግዚኣብሔር ብምሕረቱ ሥሙራት ኪገብረና፡ ምእንቲ እዚ ሓድነት ሥጋኡን ደሙን ንለምን።
</a:t>
            </a:r>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እግዚኣብሔር ብምሕረቱ ሥሙራት ኪገብረና፡ ምእንቲ እዚ ሓድነት ሥጋኡን ደሙን ንለምን።
</a:t>
            </a:r>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LITANIES (PETITIONS) ፨
፠ Deacon or Priest: For the peaceful holy things we beseech, that God may grant us peace through His mercy.
</a:t>
            </a:r>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0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For our faith we beseech, that God may grant us to keep the faith in purity.
</a:t>
            </a:r>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0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For our congregation we beseech, that God may keep us unto the end in the communion of the Holy Spirit.
</a:t>
            </a:r>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0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For patience of soul we beseech, that God may vouchsafe us perfect patience in all our tribulation.
</a:t>
            </a:r>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O you that are far from anger, abundant in mercy and righteous indeed, accept our daily prayer and our supplication,</a:t>
            </a:r>
          </a:p>
        </p:txBody>
      </p:sp>
    </p:spTree>
  </p:cSld>
  <p:clrMapOvr>
    <a:masterClrMapping/>
  </p:clrMapOvr>
</p:sld>
</file>

<file path=ppt/slides/slide31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For the holy prophets we beseech, that God may number us with them. 
</a:t>
            </a:r>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1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For the ministering Apostles we beseech, that God may grant us to be well-pleasing even as they were well-pleasing, and apportion unto us a lot with them.</a:t>
            </a:r>
          </a:p>
        </p:txBody>
      </p:sp>
    </p:spTree>
  </p:cSld>
  <p:clrMapOvr>
    <a:masterClrMapping/>
  </p:clrMapOvr>
</p:sld>
</file>

<file path=ppt/slides/slide31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1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For the holy martyrs we beseech, that God may grant us to perfect the same conversation.
</a:t>
            </a:r>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1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For our Patriarch {{PATRIARCH NAME}} and the blessed Archbishop {{ARCHBISHOP NAME}} we beseech, that God grant them length of days to be over us,</a:t>
            </a:r>
          </a:p>
        </p:txBody>
      </p:sp>
    </p:spTree>
  </p:cSld>
  <p:clrMapOvr>
    <a:masterClrMapping/>
  </p:clrMapOvr>
</p:sld>
</file>

<file path=ppt/slides/slide31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that with understanding they may rightly speak the word of faith in purity without spot for that they are the defenders of the church.</a:t>
            </a:r>
          </a:p>
        </p:txBody>
      </p:sp>
    </p:spTree>
  </p:cSld>
  <p:clrMapOvr>
    <a:masterClrMapping/>
  </p:clrMapOvr>
</p:sld>
</file>

<file path=ppt/slides/slide31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1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For the priests we beseech, that God may never take them from the spirit of priesthood and may give them the grace of zeal and fear of Him unto the end and accept their labor.</a:t>
            </a:r>
          </a:p>
        </p:txBody>
      </p:sp>
    </p:spTree>
  </p:cSld>
  <p:clrMapOvr>
    <a:masterClrMapping/>
  </p:clrMapOvr>
</p:sld>
</file>

<file path=ppt/slides/slide31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1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For the deacons we beseech, that God may grant them to run a perfect course, and draw them nigh unto him in holiness, and remember their labor and their love.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and accept our penitence and our humility and our service before Your holy, heavenly, stainless and spotless altar.</a:t>
            </a:r>
          </a:p>
        </p:txBody>
      </p:sp>
    </p:spTree>
  </p:cSld>
  <p:clrMapOvr>
    <a:masterClrMapping/>
  </p:clrMapOvr>
</p:sld>
</file>

<file path=ppt/slides/slide32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2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For the assistant deacons and the readers and the singers we beseech, that God may grant them to perfect the diligence of their faith.</a:t>
            </a:r>
          </a:p>
        </p:txBody>
      </p:sp>
    </p:spTree>
  </p:cSld>
  <p:clrMapOvr>
    <a:masterClrMapping/>
  </p:clrMapOvr>
</p:sld>
</file>

<file path=ppt/slides/slide32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2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For the widows and the bereaved we beseech, that God may hear their prayers and vouchsafe them abundantly in their hearts the grace of the Holy Spirit and accept their labor.</a:t>
            </a:r>
          </a:p>
        </p:txBody>
      </p:sp>
    </p:spTree>
  </p:cSld>
  <p:clrMapOvr>
    <a:masterClrMapping/>
  </p:clrMapOvr>
</p:sld>
</file>

<file path=ppt/slides/slide32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2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For the virgins we bessech, that God may grant them the crown of virginity, and that they may be unto God sons and daughters and that He may accept their labor.</a:t>
            </a:r>
          </a:p>
        </p:txBody>
      </p:sp>
    </p:spTree>
  </p:cSld>
  <p:clrMapOvr>
    <a:masterClrMapping/>
  </p:clrMapOvr>
</p:sld>
</file>

<file path=ppt/slides/slide32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2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፠Deacon or Priest: For those who suffer patiently we beseech, that God grant them to receive their reward through patience.
</a:t>
            </a:r>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2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For the laity and the faithful we beseech, that God may grant them complete faith which they may keep in purity.
</a:t>
            </a:r>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2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For the catechumens we beseech, that God may grant the good portion and the washing of regeneration for the remission of sin, and seal them with the seal of the Holy Trinity.</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Make us meet to hear the Word of Your Holy Gospel and to keep Your commandments and Your law and Your testimony,</a:t>
            </a:r>
          </a:p>
        </p:txBody>
      </p:sp>
    </p:spTree>
  </p:cSld>
  <p:clrMapOvr>
    <a:masterClrMapping/>
  </p:clrMapOvr>
</p:sld>
</file>

<file path=ppt/slides/slide33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3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For our country, {{COUNTRY}}, Lover of God, we beseech, that God may grant her much peace in her midst.
</a:t>
            </a:r>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3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For the rulers and those in authority we beseech, that God may grant them of His wisdom and His fear.
</a:t>
            </a:r>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3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For the whole world we beseech, that God should hasten His purpose and put into the mind of all and each to desire that which is good and expedient.</a:t>
            </a:r>
          </a:p>
        </p:txBody>
      </p:sp>
    </p:spTree>
  </p:cSld>
  <p:clrMapOvr>
    <a:masterClrMapping/>
  </p:clrMapOvr>
</p:sld>
</file>

<file path=ppt/slides/slide33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3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For them that travel by sea and by land we beseech, that God should guide them with a merciful right hand and let them enter their home in safety and peace.</a:t>
            </a:r>
          </a:p>
        </p:txBody>
      </p:sp>
    </p:spTree>
  </p:cSld>
  <p:clrMapOvr>
    <a:masterClrMapping/>
  </p:clrMapOvr>
</p:sld>
</file>

<file path=ppt/slides/slide33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3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For the hungry and thirsty we beseech, that God may grant them their daily food.
</a:t>
            </a:r>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3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For the sad and the sorrowful we beseech, that God may give them perfect consolation.
</a:t>
            </a:r>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3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For the prisoners we beseech, that God may loose them from their bonds.
</a:t>
            </a:r>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and bless us that we may bear fruit, remaining not one only but increasing thirty, sixty, and a hundredfold, through Jesus Christ our Lord.</a:t>
            </a:r>
          </a:p>
        </p:txBody>
      </p:sp>
    </p:spTree>
  </p:cSld>
  <p:clrMapOvr>
    <a:masterClrMapping/>
  </p:clrMapOvr>
</p:sld>
</file>

<file path=ppt/slides/slide34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For the captives we beseech, that God may restore them to their country in peace.
</a:t>
            </a:r>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4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For those who were refugees we beseech, that God may grant them patience and good instruction, and give them complete reward for their labor.</a:t>
            </a:r>
          </a:p>
        </p:txBody>
      </p:sp>
    </p:spTree>
  </p:cSld>
  <p:clrMapOvr>
    <a:masterClrMapping/>
  </p:clrMapOvr>
</p:sld>
</file>

<file path=ppt/slides/slide34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4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For the sick and the diseased we beseech, that God should heal them speedily and send upon them mercy and compassion.</a:t>
            </a:r>
          </a:p>
        </p:txBody>
      </p:sp>
    </p:spTree>
  </p:cSld>
  <p:clrMapOvr>
    <a:masterClrMapping/>
  </p:clrMapOvr>
</p:sld>
</file>

<file path=ppt/slides/slide34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4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For those who have fallen asleep in this holy Church we beseech, that God may vouchsafe them a place of rest.
</a:t>
            </a:r>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4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For those who have sinned, our fathers and our brothers we beseech, that God cherish not anger against them, but grant them rest and relief from His wrath.</a:t>
            </a:r>
          </a:p>
        </p:txBody>
      </p:sp>
    </p:spTree>
  </p:cSld>
  <p:clrMapOvr>
    <a:masterClrMapping/>
  </p:clrMapOvr>
</p:sld>
</file>

<file path=ppt/slides/slide34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4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For the rain we beseech, that God may send rain on the place that needs it.
</a:t>
            </a:r>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4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For the waters of the rivers we beseech, that God may fill them unto their due measure and bounds.
</a:t>
            </a:r>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Remember, Lord, the sick among Your people: visit them in Your mercy and heal them in Your compassion.</a:t>
            </a:r>
          </a:p>
        </p:txBody>
      </p:sp>
    </p:spTree>
  </p:cSld>
  <p:clrMapOvr>
    <a:masterClrMapping/>
  </p:clrMapOvr>
</p:sld>
</file>

<file path=ppt/slides/slide35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For the fruits of the earth we beseech, that God may grant to the earth her fruit for sowing and for harvest.
</a:t>
            </a:r>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5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And all of us who ask and beseech in prayer, may He cover us with the Spirit of peace,
</a:t>
            </a:r>
            <a:r>
              <a:rPr sz="2400">
                <a:solidFill>
                  <a:srgbClr val="FFD700"/>
                </a:solidFill>
                <a:latin typeface="Arial"/>
              </a:rPr>
              <a:t>፠ People:</a:t>
            </a:r>
            <a:r>
              <a:rPr sz="2400">
                <a:solidFill>
                  <a:srgbClr val="FFFFFF"/>
                </a:solidFill>
                <a:latin typeface="Arial"/>
              </a:rPr>
              <a:t> Amen.</a:t>
            </a:r>
          </a:p>
        </p:txBody>
      </p:sp>
    </p:spTree>
  </p:cSld>
  <p:clrMapOvr>
    <a:masterClrMapping/>
  </p:clrMapOvr>
</p:sld>
</file>

<file path=ppt/slides/slide35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and give us grace, and enlighten the eyes of our hearts.
</a:t>
            </a:r>
            <a:r>
              <a:rPr sz="2400">
                <a:solidFill>
                  <a:srgbClr val="FFD700"/>
                </a:solidFill>
                <a:latin typeface="Arial"/>
              </a:rPr>
              <a:t>፠ People:</a:t>
            </a:r>
            <a:r>
              <a:rPr sz="2400">
                <a:solidFill>
                  <a:srgbClr val="FFFFFF"/>
                </a:solidFill>
                <a:latin typeface="Arial"/>
              </a:rPr>
              <a:t> Amen.</a:t>
            </a:r>
          </a:p>
        </p:txBody>
      </p:sp>
    </p:spTree>
  </p:cSld>
  <p:clrMapOvr>
    <a:masterClrMapping/>
  </p:clrMapOvr>
</p:sld>
</file>

<file path=ppt/slides/slide35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Let us draw nigh and ask God to accept our prayers according
to His will.
</a:t>
            </a:r>
            <a:r>
              <a:rPr sz="2400">
                <a:solidFill>
                  <a:srgbClr val="FFD700"/>
                </a:solidFill>
                <a:latin typeface="Arial"/>
              </a:rPr>
              <a:t>፠ People:</a:t>
            </a:r>
            <a:r>
              <a:rPr sz="2400">
                <a:solidFill>
                  <a:srgbClr val="FFFFFF"/>
                </a:solidFill>
                <a:latin typeface="Arial"/>
              </a:rPr>
              <a:t> Amen.</a:t>
            </a:r>
          </a:p>
        </p:txBody>
      </p:sp>
    </p:spTree>
  </p:cSld>
  <p:clrMapOvr>
    <a:masterClrMapping/>
  </p:clrMapOvr>
</p:sld>
</file>

<file path=ppt/slides/slide35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Let us therefore rise in the Holy Spirit, growing in His grace, with understanding, glorying in His name and built upon the foundation of the prophets and the apostles.
</a:t>
            </a:r>
            <a:r>
              <a:rPr sz="2400">
                <a:solidFill>
                  <a:srgbClr val="FFD700"/>
                </a:solidFill>
                <a:latin typeface="Arial"/>
              </a:rPr>
              <a:t>፠ People:</a:t>
            </a:r>
            <a:r>
              <a:rPr sz="2400">
                <a:solidFill>
                  <a:srgbClr val="FFFFFF"/>
                </a:solidFill>
                <a:latin typeface="Arial"/>
              </a:rPr>
              <a:t> Amen.</a:t>
            </a:r>
          </a:p>
        </p:txBody>
      </p:sp>
    </p:spTree>
  </p:cSld>
  <p:clrMapOvr>
    <a:masterClrMapping/>
  </p:clrMapOvr>
</p:sld>
</file>

<file path=ppt/slides/slide35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Deacon or Priest: Let us draw nigh and ask the Lord our God to accept our prayers according to His will.
</a:t>
            </a:r>
            <a:r>
              <a:rPr sz="2400">
                <a:solidFill>
                  <a:srgbClr val="FFD700"/>
                </a:solidFill>
                <a:latin typeface="Arial"/>
              </a:rPr>
              <a:t>፠ People:</a:t>
            </a:r>
            <a:r>
              <a:rPr sz="2400">
                <a:solidFill>
                  <a:srgbClr val="FFFFFF"/>
                </a:solidFill>
                <a:latin typeface="Arial"/>
              </a:rPr>
              <a:t> Amen.
***ALL SHALL NOW RISE***</a:t>
            </a:r>
          </a:p>
        </p:txBody>
      </p:sp>
    </p:spTree>
  </p:cSld>
  <p:clrMapOvr>
    <a:masterClrMapping/>
  </p:clrMapOvr>
</p:sld>
</file>

<file path=ppt/slides/slide35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I pray and beseech you, O Lord my God, as you were well-pleasing with the offering of Abel your beloved,</a:t>
            </a:r>
          </a:p>
        </p:txBody>
      </p:sp>
    </p:spTree>
  </p:cSld>
  <p:clrMapOvr>
    <a:masterClrMapping/>
  </p:clrMapOvr>
</p:sld>
</file>

<file path=ppt/slides/slide35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the sacrifice of Enoch and of Noah and of Abraham, and the incense of Aaron and Samuel and Zacharias:</a:t>
            </a:r>
          </a:p>
        </p:txBody>
      </p:sp>
    </p:spTree>
  </p:cSld>
  <p:clrMapOvr>
    <a:masterClrMapping/>
  </p:clrMapOvr>
</p:sld>
</file>

<file path=ppt/slides/slide35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in like manner accept from me this pure incense as a sweet-smelling savour for the remission of my sin, and forgive the sins of all your people:</a:t>
            </a:r>
          </a:p>
        </p:txBody>
      </p:sp>
    </p:spTree>
  </p:cSld>
  <p:clrMapOvr>
    <a:masterClrMapping/>
  </p:clrMapOvr>
</p:sld>
</file>

<file path=ppt/slides/slide35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for you are blessed, and to you glory is fitting with your only-begotten Son and the Holy Spirit, the Life-Giver, both now and ever and world without end. Amen.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Remember, Lord, our fathers and our brothers who have travelled and who have sojourned to trade; bring them back to their dwelling place in safety and peace.</a:t>
            </a:r>
          </a:p>
        </p:txBody>
      </p:sp>
    </p:spTree>
  </p:cSld>
  <p:clrMapOvr>
    <a:masterClrMapping/>
  </p:clrMapOvr>
</p:sld>
</file>

<file path=ppt/slides/slide36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God the Father, God the Son, God the Holy Spirit, accept this pure incense, this light, this sacrifice, and this prayer (3x).</a:t>
            </a:r>
          </a:p>
        </p:txBody>
      </p:sp>
    </p:spTree>
  </p:cSld>
  <p:clrMapOvr>
    <a:masterClrMapping/>
  </p:clrMapOvr>
</p:sld>
</file>

<file path=ppt/slides/slide36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our Lady Mary, Mother of God, let this incense, this our prayer, this our light, and this our sacrifice ascend.</a:t>
            </a:r>
          </a:p>
        </p:txBody>
      </p:sp>
    </p:spTree>
  </p:cSld>
  <p:clrMapOvr>
    <a:masterClrMapping/>
  </p:clrMapOvr>
</p:sld>
</file>

<file path=ppt/slides/slide36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Lord accept from me this pure incense, and this offering for the remission of my sins and trespasses and the trespasses of Your people. Blessed be God, the Almight Father.</a:t>
            </a:r>
          </a:p>
        </p:txBody>
      </p:sp>
    </p:spTree>
  </p:cSld>
  <p:clrMapOvr>
    <a:masterClrMapping/>
  </p:clrMapOvr>
</p:sld>
</file>

<file path=ppt/slides/slide36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blessed be the only-begotten Son our Lord Jesus Christ, who was born of our Lady Mary, the holy Virgin, of our salvation.</a:t>
            </a:r>
          </a:p>
        </p:txBody>
      </p:sp>
    </p:spTree>
  </p:cSld>
  <p:clrMapOvr>
    <a:masterClrMapping/>
  </p:clrMapOvr>
</p:sld>
</file>

<file path=ppt/slides/slide36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blessed be the Holy Spirit, strengthener of us all. Glory and honor are fitting to the Holy Trinity, the Father and the Son and the Holy Spirit, both now and ever and world without end, Amen.</a:t>
            </a:r>
          </a:p>
        </p:txBody>
      </p:sp>
    </p:spTree>
  </p:cSld>
  <p:clrMapOvr>
    <a:masterClrMapping/>
  </p:clrMapOvr>
</p:sld>
</file>

<file path=ppt/slides/slide36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I will offer unto You incense with rams (Psalms 65:15). All the garments smell of myrrh and aloes and cassia (Psalms 44:9). Let my prayer be set forth before You as incense (Psalms 140:2).</a:t>
            </a:r>
          </a:p>
        </p:txBody>
      </p:sp>
    </p:spTree>
  </p:cSld>
  <p:clrMapOvr>
    <a:masterClrMapping/>
  </p:clrMapOvr>
</p:sld>
</file>

<file path=ppt/slides/slide36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Again I offer unto you this pure incense for the remission of my sins and trespasses of Your people.</a:t>
            </a:r>
          </a:p>
        </p:txBody>
      </p:sp>
    </p:spTree>
  </p:cSld>
  <p:clrMapOvr>
    <a:masterClrMapping/>
  </p:clrMapOvr>
</p:sld>
</file>

<file path=ppt/slides/slide36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For blessed and full of glory is Your Holy Name, Father and Son and Holy Spirit, both now and ever and world without end. Amen.</a:t>
            </a:r>
          </a:p>
        </p:txBody>
      </p:sp>
    </p:spTree>
  </p:cSld>
  <p:clrMapOvr>
    <a:masterClrMapping/>
  </p:clrMapOvr>
</p:sld>
</file>

<file path=ppt/slides/slide36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Praises of the angels singing in the highest: Halleluia to the Father, Halleluia to the Son, Halleluia to the Holy Spirit.</a:t>
            </a:r>
          </a:p>
        </p:txBody>
      </p:sp>
    </p:spTree>
  </p:cSld>
  <p:clrMapOvr>
    <a:masterClrMapping/>
  </p:clrMapOvr>
</p:sld>
</file>

<file path=ppt/slides/slide36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Glory be to the Father, glory be to the Son, glory be to the Holy Spirit.</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Remember, Lord, the dew of the air and the fruits of the earth, bless them and keep them without loss.</a:t>
            </a:r>
          </a:p>
        </p:txBody>
      </p:sp>
    </p:spTree>
  </p:cSld>
  <p:clrMapOvr>
    <a:masterClrMapping/>
  </p:clrMapOvr>
</p:sld>
</file>

<file path=ppt/slides/slide37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Let us worship the Father, let us worship the Son, and let us worship the Holy Spirit, one in three, and three in one.</a:t>
            </a:r>
          </a:p>
        </p:txBody>
      </p:sp>
    </p:spTree>
  </p:cSld>
  <p:clrMapOvr>
    <a:masterClrMapping/>
  </p:clrMapOvr>
</p:sld>
</file>

<file path=ppt/slides/slide37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ጸሎተ ዕጣን ፨
</a:t>
            </a:r>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PRAYER OF THE INCENSE ፨
</a:t>
            </a:r>
            <a:r>
              <a:rPr sz="2400">
                <a:solidFill>
                  <a:srgbClr val="FF0000"/>
                </a:solidFill>
                <a:latin typeface="Arial"/>
              </a:rPr>
              <a:t>፠ Priest:</a:t>
            </a:r>
            <a:r>
              <a:rPr sz="2400">
                <a:solidFill>
                  <a:srgbClr val="FFFFFF"/>
                </a:solidFill>
                <a:latin typeface="Arial"/>
              </a:rPr>
              <a:t> O eternal God, the first and the last, Who have neither beginning nor end, Who are great in your construction, and mighty in Your work,</a:t>
            </a:r>
          </a:p>
        </p:txBody>
      </p:sp>
    </p:spTree>
  </p:cSld>
  <p:clrMapOvr>
    <a:masterClrMapping/>
  </p:clrMapOvr>
</p:sld>
</file>

<file path=ppt/slides/slide37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wise in Your counsel, and strong in Your power, Who does exist in all and will continue with all:</a:t>
            </a:r>
          </a:p>
        </p:txBody>
      </p:sp>
    </p:spTree>
  </p:cSld>
  <p:clrMapOvr>
    <a:masterClrMapping/>
  </p:clrMapOvr>
</p:sld>
</file>

<file path=ppt/slides/slide37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Be with us, Lord, at this hour, and stand in the midst of us, and purify our hearts, and sanctify our soul and our body and our spirit,</a:t>
            </a:r>
          </a:p>
        </p:txBody>
      </p:sp>
    </p:spTree>
  </p:cSld>
  <p:clrMapOvr>
    <a:masterClrMapping/>
  </p:clrMapOvr>
</p:sld>
</file>

<file path=ppt/slides/slide37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wash us from all sins which we have done wittingly or unwittingly.</a:t>
            </a:r>
          </a:p>
        </p:txBody>
      </p:sp>
    </p:spTree>
  </p:cSld>
  <p:clrMapOvr>
    <a:masterClrMapping/>
  </p:clrMapOvr>
</p:sld>
</file>

<file path=ppt/slides/slide37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Grant us to offer before You a reasonable sacrifice, and a sacrifice of blessing, which You will make to enter in within the veil, the holy of holies, Your everlasting dwelling place.</a:t>
            </a:r>
          </a:p>
        </p:txBody>
      </p:sp>
    </p:spTree>
  </p:cSld>
  <p:clrMapOvr>
    <a:masterClrMapping/>
  </p:clrMapOvr>
</p:sld>
</file>

<file path=ppt/slides/slide37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We pray and beseech You, O Lord, that You may remember the one holy apostolic Church, which exists from end to end of the world.</a:t>
            </a:r>
          </a:p>
        </p:txBody>
      </p:sp>
    </p:spTree>
  </p:cSld>
  <p:clrMapOvr>
    <a:masterClrMapping/>
  </p:clrMapOvr>
</p:sld>
</file>

<file path=ppt/slides/slide37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Pray for the peace of the Church, one, holy, apostolic, orthodox in the Lord.
</a:t>
            </a:r>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37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Remember, O Lord, the honorable, blessed and holy, our Patriarch {{PATRIARCH NAME}} and the blessed and honorable Archbishop {{ARCHBISHOP NAME}},</a:t>
            </a:r>
          </a:p>
        </p:txBody>
      </p:sp>
    </p:spTree>
  </p:cSld>
  <p:clrMapOvr>
    <a:masterClrMapping/>
  </p:clrMapOvr>
</p:sld>
</file>

<file path=ppt/slides/slide37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remember, O Lord, the orthodox bishops, priests, and deacons.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Remember, Lord, the downcoming of the rains and the waters and the rivers, and bless them.</a:t>
            </a:r>
          </a:p>
        </p:txBody>
      </p:sp>
    </p:spTree>
  </p:cSld>
  <p:clrMapOvr>
    <a:masterClrMapping/>
  </p:clrMapOvr>
</p:sld>
</file>

<file path=ppt/slides/slide38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Lord, rest the soul of our father, and make him to dwell in the kingdom of heaven with the righteos: set for us on his in his stead a good shepard</a:t>
            </a:r>
          </a:p>
        </p:txBody>
      </p:sp>
    </p:spTree>
  </p:cSld>
  <p:clrMapOvr>
    <a:masterClrMapping/>
  </p:clrMapOvr>
</p:sld>
</file>

<file path=ppt/slides/slide38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in order that we may not be a flock without a shepard, and in order that the ravenous wolf may not make a prey of us, and in order that the alien folk that are contrary to us may not reproach us.</a:t>
            </a:r>
          </a:p>
        </p:txBody>
      </p:sp>
    </p:spTree>
  </p:cSld>
  <p:clrMapOvr>
    <a:masterClrMapping/>
  </p:clrMapOvr>
</p:sld>
</file>

<file path=ppt/slides/slide38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Pray for our Patriarch {{PATRIARCH NAME}} and for our blessed Archbishop {{ARCHBISHOP NAME}}, and all the bishops, priests, and deacons and all the orthodox Christians.</a:t>
            </a:r>
          </a:p>
        </p:txBody>
      </p:sp>
    </p:spTree>
  </p:cSld>
  <p:clrMapOvr>
    <a:masterClrMapping/>
  </p:clrMapOvr>
</p:sld>
</file>

<file path=ppt/slides/slide38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Remember, Lord, our fathers, brothers, and sisters who have fallen asleep and entered into rest in the right faith.</a:t>
            </a:r>
          </a:p>
        </p:txBody>
      </p:sp>
    </p:spTree>
  </p:cSld>
  <p:clrMapOvr>
    <a:masterClrMapping/>
  </p:clrMapOvr>
</p:sld>
</file>

<file path=ppt/slides/slide38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Remember, Lord, our congregation, bless them and make them to be neither separated nor estranged, in order to fulfull Your holy blessed Will;</a:t>
            </a:r>
          </a:p>
        </p:txBody>
      </p:sp>
    </p:spTree>
  </p:cSld>
  <p:clrMapOvr>
    <a:masterClrMapping/>
  </p:clrMapOvr>
</p:sld>
</file>

<file path=ppt/slides/slide38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make them a house of prayer, a house of purity, and a house of blessing. Vouchsafe it, Lord, unto us Your servants and to them that will come after us, unto eternal days vouchsafe it. </a:t>
            </a:r>
          </a:p>
        </p:txBody>
      </p:sp>
    </p:spTree>
  </p:cSld>
  <p:clrMapOvr>
    <a:masterClrMapping/>
  </p:clrMapOvr>
</p:sld>
</file>

<file path=ppt/slides/slide38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Pray for our congregation and for the keeping of us all.</a:t>
            </a:r>
          </a:p>
        </p:txBody>
      </p:sp>
    </p:spTree>
  </p:cSld>
  <p:clrMapOvr>
    <a:masterClrMapping/>
  </p:clrMapOvr>
</p:sld>
</file>

<file path=ppt/slides/slide38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Arise, Lord my God, and let your enemies be scattered, and let them all that Your holy and blessed Name flee before Your face,</a:t>
            </a:r>
          </a:p>
        </p:txBody>
      </p:sp>
    </p:spTree>
  </p:cSld>
  <p:clrMapOvr>
    <a:masterClrMapping/>
  </p:clrMapOvr>
</p:sld>
</file>

<file path=ppt/slides/slide38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but let Your people be blessed with blessings, a thousand, thousands, and ten thousand times ten thousand, doing Your Will at all times,</a:t>
            </a:r>
          </a:p>
        </p:txBody>
      </p:sp>
    </p:spTree>
  </p:cSld>
  <p:clrMapOvr>
    <a:masterClrMapping/>
  </p:clrMapOvr>
</p:sld>
</file>

<file path=ppt/slides/slide38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through the only-begotten Son through Whom to You with Him and with the Holy Spirit be glory and dominion, both now and ever and world without end. Amen.</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Remember, Lord, the plants and the seeds and the fruit of the fields of every year, bless them and make them abundant. </a:t>
            </a:r>
          </a:p>
        </p:txBody>
      </p:sp>
    </p:spTree>
  </p:cSld>
  <p:clrMapOvr>
    <a:masterClrMapping/>
  </p:clrMapOvr>
</p:sld>
</file>

<file path=ppt/slides/slide39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ተንሥኡ ለጸሎት፣
</a:t>
            </a:r>
            <a:r>
              <a:rPr sz="2400">
                <a:solidFill>
                  <a:srgbClr val="FFD700"/>
                </a:solidFill>
                <a:latin typeface="Arial"/>
              </a:rPr>
              <a:t>፠ ሕዝብ፤</a:t>
            </a:r>
            <a:r>
              <a:rPr sz="2400">
                <a:solidFill>
                  <a:srgbClr val="FFFFFF"/>
                </a:solidFill>
                <a:latin typeface="Arial"/>
              </a:rPr>
              <a:t>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ንጸሎት ተንሥኡ፣
</a:t>
            </a:r>
            <a:r>
              <a:rPr sz="2400">
                <a:solidFill>
                  <a:srgbClr val="FFD700"/>
                </a:solidFill>
                <a:latin typeface="Arial"/>
              </a:rPr>
              <a:t>፠ ሕዝብ፤</a:t>
            </a:r>
            <a:r>
              <a:rPr sz="2400">
                <a:solidFill>
                  <a:srgbClr val="FFFFFF"/>
                </a:solidFill>
                <a:latin typeface="Arial"/>
              </a:rPr>
              <a:t>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Stand up for prayer.
</a:t>
            </a:r>
            <a:r>
              <a:rPr sz="2400">
                <a:solidFill>
                  <a:srgbClr val="FFD700"/>
                </a:solidFill>
                <a:latin typeface="Arial"/>
              </a:rPr>
              <a:t>፠ People:</a:t>
            </a:r>
            <a:r>
              <a:rPr sz="2400">
                <a:solidFill>
                  <a:srgbClr val="FFFFFF"/>
                </a:solidFill>
                <a:latin typeface="Arial"/>
              </a:rPr>
              <a:t> O Lord have mercy upon us.</a:t>
            </a:r>
          </a:p>
        </p:txBody>
      </p:sp>
    </p:spTree>
  </p:cSld>
  <p:clrMapOvr>
    <a:masterClrMapping/>
  </p:clrMapOvr>
</p:sld>
</file>

<file path=ppt/slides/slide39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ሰላም ለኵልክሙ፣
</a:t>
            </a:r>
            <a:r>
              <a:rPr sz="2400">
                <a:solidFill>
                  <a:srgbClr val="FFD700"/>
                </a:solidFill>
                <a:latin typeface="Arial"/>
              </a:rPr>
              <a:t>፠ ሕዝብ፤</a:t>
            </a:r>
            <a:r>
              <a:rPr sz="2400">
                <a:solidFill>
                  <a:srgbClr val="FFFFFF"/>
                </a:solidFill>
                <a:latin typeface="Arial"/>
              </a:rPr>
              <a:t> ምስለ መንፈስከ፤</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ሰላም ንዅልኹም ይኹን፣
</a:t>
            </a:r>
            <a:r>
              <a:rPr sz="2400">
                <a:solidFill>
                  <a:srgbClr val="FFD700"/>
                </a:solidFill>
                <a:latin typeface="Arial"/>
              </a:rPr>
              <a:t>፠ ሕዝብ፤</a:t>
            </a:r>
            <a:r>
              <a:rPr sz="2400">
                <a:solidFill>
                  <a:srgbClr val="FFFFFF"/>
                </a:solidFill>
                <a:latin typeface="Arial"/>
              </a:rPr>
              <a:t> ምስ መንፈስካ፣</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Peace be unto you all.
</a:t>
            </a:r>
            <a:r>
              <a:rPr sz="2400">
                <a:solidFill>
                  <a:srgbClr val="FFD700"/>
                </a:solidFill>
                <a:latin typeface="Arial"/>
              </a:rPr>
              <a:t>፠ People:</a:t>
            </a:r>
            <a:r>
              <a:rPr sz="2400">
                <a:solidFill>
                  <a:srgbClr val="FFFFFF"/>
                </a:solidFill>
                <a:latin typeface="Arial"/>
              </a:rPr>
              <a:t> And with your spirit.</a:t>
            </a:r>
          </a:p>
        </p:txBody>
      </p:sp>
    </p:spTree>
  </p:cSld>
  <p:clrMapOvr>
    <a:masterClrMapping/>
  </p:clrMapOvr>
</p:sld>
</file>

<file path=ppt/slides/slide39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are the golden censer.</a:t>
            </a:r>
          </a:p>
        </p:txBody>
      </p:sp>
    </p:spTree>
  </p:cSld>
  <p:clrMapOvr>
    <a:masterClrMapping/>
  </p:clrMapOvr>
</p:sld>
</file>

<file path=ppt/slides/slide39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ንስግድ (፫ተ ጊዜ)፣
</a:t>
            </a:r>
            <a:r>
              <a:rPr sz="2400">
                <a:solidFill>
                  <a:srgbClr val="FFD700"/>
                </a:solidFill>
                <a:latin typeface="Arial"/>
              </a:rPr>
              <a:t>፠ ሕዝብ፤</a:t>
            </a:r>
            <a:r>
              <a:rPr sz="2400">
                <a:solidFill>
                  <a:srgbClr val="FFFFFF"/>
                </a:solidFill>
                <a:latin typeface="Arial"/>
              </a:rPr>
              <a:t> ለአብ ወወልድ ወመንፈስ ቅዱስ እንዘ ሠለስቱ አሐዱ (፫ተ ጊዜ)፤</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ንስግድ (3 ግዜ)፣
</a:t>
            </a:r>
            <a:r>
              <a:rPr sz="2400">
                <a:solidFill>
                  <a:srgbClr val="FFD700"/>
                </a:solidFill>
                <a:latin typeface="Arial"/>
              </a:rPr>
              <a:t>፠ ሕዝብ፤</a:t>
            </a:r>
            <a:r>
              <a:rPr sz="2400">
                <a:solidFill>
                  <a:srgbClr val="FFFFFF"/>
                </a:solidFill>
                <a:latin typeface="Arial"/>
              </a:rPr>
              <a:t> ሠለስተ ከለዉ ሓደ ንዝኾኑንኣብ ንወልድን ንመንፈስ ቅዱስን (3 ጊዜ)፤</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Let us worship (3x)
</a:t>
            </a:r>
            <a:r>
              <a:rPr sz="2400">
                <a:solidFill>
                  <a:srgbClr val="FFD700"/>
                </a:solidFill>
                <a:latin typeface="Arial"/>
              </a:rPr>
              <a:t>፠ People:</a:t>
            </a:r>
            <a:r>
              <a:rPr sz="2400">
                <a:solidFill>
                  <a:srgbClr val="FFFFFF"/>
                </a:solidFill>
                <a:latin typeface="Arial"/>
              </a:rPr>
              <a:t> The Father and the Son and the Holy Spirit, that are three in one (3x).</a:t>
            </a:r>
          </a:p>
        </p:txBody>
      </p:sp>
    </p:spTree>
  </p:cSld>
  <p:clrMapOvr>
    <a:masterClrMapping/>
  </p:clrMapOvr>
</p:sld>
</file>

<file path=ppt/slides/slide39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ሰላም ለኪ።
</a:t>
            </a:r>
            <a:r>
              <a:rPr sz="2400">
                <a:solidFill>
                  <a:srgbClr val="FFD700"/>
                </a:solidFill>
                <a:latin typeface="Arial"/>
              </a:rPr>
              <a:t>፠ ሕዝብ፤</a:t>
            </a:r>
            <a:r>
              <a:rPr sz="2400">
                <a:solidFill>
                  <a:srgbClr val="FFFFFF"/>
                </a:solidFill>
                <a:latin typeface="Arial"/>
              </a:rPr>
              <a:t> ቅድስት ቤተ ክርስቲያን ማኅደረ መለኮት።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ሰላም ንኣኺ ይኹን
</a:t>
            </a:r>
            <a:r>
              <a:rPr sz="2400">
                <a:solidFill>
                  <a:srgbClr val="FFD700"/>
                </a:solidFill>
                <a:latin typeface="Arial"/>
              </a:rPr>
              <a:t>፠ ሕዝብ፤</a:t>
            </a:r>
            <a:r>
              <a:rPr sz="2400">
                <a:solidFill>
                  <a:srgbClr val="FFFFFF"/>
                </a:solidFill>
                <a:latin typeface="Arial"/>
              </a:rPr>
              <a:t> ማኅደር መለኮት ዝኾንኪ ቅድስቲ ቤተ ክርስቲያን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Peace be unto you. 
</a:t>
            </a:r>
            <a:r>
              <a:rPr sz="2400">
                <a:solidFill>
                  <a:srgbClr val="FFD700"/>
                </a:solidFill>
                <a:latin typeface="Arial"/>
              </a:rPr>
              <a:t>፠ People:</a:t>
            </a:r>
            <a:r>
              <a:rPr sz="2400">
                <a:solidFill>
                  <a:srgbClr val="FFFFFF"/>
                </a:solidFill>
                <a:latin typeface="Arial"/>
              </a:rPr>
              <a:t> Holy Church, dwelling-place of the Godhead.</a:t>
            </a:r>
          </a:p>
        </p:txBody>
      </p:sp>
    </p:spTree>
  </p:cSld>
  <p:clrMapOvr>
    <a:masterClrMapping/>
  </p:clrMapOvr>
</p:sld>
</file>

<file path=ppt/slides/slide39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ሰአሊ ለነ።
</a:t>
            </a:r>
            <a:r>
              <a:rPr sz="2400">
                <a:solidFill>
                  <a:srgbClr val="FFD700"/>
                </a:solidFill>
                <a:latin typeface="Arial"/>
              </a:rPr>
              <a:t>፠ ሕዝብ፤</a:t>
            </a:r>
            <a:r>
              <a:rPr sz="2400">
                <a:solidFill>
                  <a:srgbClr val="FFFFFF"/>
                </a:solidFill>
                <a:latin typeface="Arial"/>
              </a:rPr>
              <a:t> ድንግል ማርያም ወላዲተ አምላክ።
</a:t>
            </a:r>
            <a:r>
              <a:rPr sz="2400">
                <a:solidFill>
                  <a:srgbClr val="FF0000"/>
                </a:solidFill>
                <a:latin typeface="Arial"/>
              </a:rPr>
              <a:t>፠ ካህን፤</a:t>
            </a:r>
            <a:r>
              <a:rPr sz="2400">
                <a:solidFill>
                  <a:srgbClr val="FFFFFF"/>
                </a:solidFill>
                <a:latin typeface="Arial"/>
              </a:rPr>
              <a:t> አንቲ ውእቱ፤</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ለምንልና
</a:t>
            </a:r>
            <a:r>
              <a:rPr sz="2400">
                <a:solidFill>
                  <a:srgbClr val="FFD700"/>
                </a:solidFill>
                <a:latin typeface="Arial"/>
              </a:rPr>
              <a:t>፠ ሕዝብ፤</a:t>
            </a:r>
            <a:r>
              <a:rPr sz="2400">
                <a:solidFill>
                  <a:srgbClr val="FFFFFF"/>
                </a:solidFill>
                <a:latin typeface="Arial"/>
              </a:rPr>
              <a:t> ድንግል ማርያም ወላዲተ ኣምላክ።
</a:t>
            </a:r>
            <a:r>
              <a:rPr sz="2400">
                <a:solidFill>
                  <a:srgbClr val="FF0000"/>
                </a:solidFill>
                <a:latin typeface="Arial"/>
              </a:rPr>
              <a:t>፠ ካህን፤</a:t>
            </a:r>
            <a:r>
              <a:rPr sz="2400">
                <a:solidFill>
                  <a:srgbClr val="FFFFFF"/>
                </a:solidFill>
                <a:latin typeface="Arial"/>
              </a:rPr>
              <a:t> አንቲ ውእቱ።</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Ask for us:
</a:t>
            </a:r>
            <a:r>
              <a:rPr sz="2400">
                <a:solidFill>
                  <a:srgbClr val="FFD700"/>
                </a:solidFill>
                <a:latin typeface="Arial"/>
              </a:rPr>
              <a:t>፠ People:</a:t>
            </a:r>
            <a:r>
              <a:rPr sz="2400">
                <a:solidFill>
                  <a:srgbClr val="FFFFFF"/>
                </a:solidFill>
                <a:latin typeface="Arial"/>
              </a:rPr>
              <a:t> Virgin Mary, Bearer of God.
</a:t>
            </a:r>
            <a:r>
              <a:rPr sz="2400">
                <a:solidFill>
                  <a:srgbClr val="FF0000"/>
                </a:solidFill>
                <a:latin typeface="Arial"/>
              </a:rPr>
              <a:t>፠ Priest:</a:t>
            </a:r>
            <a:r>
              <a:rPr sz="2400">
                <a:solidFill>
                  <a:srgbClr val="FFFFFF"/>
                </a:solidFill>
                <a:latin typeface="Arial"/>
              </a:rPr>
              <a:t> You are:</a:t>
            </a:r>
          </a:p>
        </p:txBody>
      </p:sp>
    </p:spTree>
  </p:cSld>
  <p:clrMapOvr>
    <a:masterClrMapping/>
  </p:clrMapOvr>
</p:sld>
</file>

<file path=ppt/slides/slide39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ማዕጠንት ዘወርቅ እንተ ፆርኪ ፍሕመ እሳት ቡሩክ ዘነስአ እመቅደስ ዘይሠሪ ኃጢአተ ወይደመስስ ጌጋየ</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ኃጢኣት ዘሥተስሪ፡ ጌጋ ዚድምስስ፡ ቡሩኽ ኣሮን ካብ ቤት መቕደስ ዝወሰዳ ጓህሪ ሓዊ ዝፆረት፡ ንስኺ ኢኺ።</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the golden censer which did bear the coal of fire which the blessed (Aaron) took from the sanctuary, and which forgives sin and blots out error,</a:t>
            </a:r>
          </a:p>
        </p:txBody>
      </p:sp>
    </p:spTree>
  </p:cSld>
  <p:clrMapOvr>
    <a:masterClrMapping/>
  </p:clrMapOvr>
</p:sld>
</file>

<file path=ppt/slides/slide39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ዝውእቱ ዘእግዚአብሔር ቃል ዘተሰብአ እምኔኪ ዘአዕረገ ለአቡሁ ርእሶ ዕጣነ ወመሥዋዕተ ሥሙረ።</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እዚእውን ካባኺ ዝተወልደ። ርእሱ ሥሙር ዕጣንን መሥዋዕትን ገይሩ ነቡኡ ዘዕረገ፡ ናይ እግዚኣብሔር ቃል እዩ።</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who is God’s Word that was made man from you, who offered Himself to His Father for incense and as an acceptable sacrifice.</a:t>
            </a:r>
          </a:p>
        </p:txBody>
      </p:sp>
    </p:spTree>
  </p:cSld>
  <p:clrMapOvr>
    <a:masterClrMapping/>
  </p:clrMapOvr>
</p:sld>
</file>

<file path=ppt/slides/slide39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ንሰግድ ለከ ክርስቶስ ምስለ አቡከ ኄር ሰማያዊ ወመንፈስከ ቅዱስ ማሕየዊ እስመ መጻእከ ወአድኀንከነ።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ኦ ክርስቶስ፡ መጺእካ ስለ ዘድኃንካና፡ ምስ ኄር ሰማያዊ ኣቦኻን ምስ መሕወዪ መንፈስ ቅዱስን ንሰግደልካ ኣሎና።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We worship You Christ, with Your good heavenly Father and the Holy Spirit, the Life-giver, for You did come and save us.</a:t>
            </a:r>
          </a:p>
        </p:txBody>
      </p:sp>
    </p:spTree>
  </p:cSld>
  <p:clrMapOvr>
    <a:masterClrMapping/>
  </p:clrMapOvr>
</p:sld>
</file>

<file path=ppt/slides/slide39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Remember our father {{BISHOP(S) IN ATTENDANCE}}. Keep him for many years and length of days in righteousness and peace.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Many prophets and righteous men have desired to see the things which you see and have not seen them, and have desired to hear the things which you hear and have not heard them;</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Remember, Lord, the safety of Your own Holy Church and all the cities and countries of our orthodox fathers the apostles.</a:t>
            </a:r>
          </a:p>
        </p:txBody>
      </p:sp>
    </p:spTree>
  </p:cSld>
  <p:clrMapOvr>
    <a:masterClrMapping/>
  </p:clrMapOvr>
</p:sld>
</file>

<file path=ppt/slides/slide40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Subject his enemies under his feet so that he may pray for us to God that he may forgive us our sins.</a:t>
            </a:r>
          </a:p>
        </p:txBody>
      </p:sp>
    </p:spTree>
  </p:cSld>
  <p:clrMapOvr>
    <a:masterClrMapping/>
  </p:clrMapOvr>
</p:sld>
</file>

<file path=ppt/slides/slide40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I pray you, my father priest, to remember me in your holy prayer. </a:t>
            </a:r>
          </a:p>
        </p:txBody>
      </p:sp>
    </p:spTree>
  </p:cSld>
  <p:clrMapOvr>
    <a:masterClrMapping/>
  </p:clrMapOvr>
</p:sld>
</file>

<file path=ppt/slides/slide40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ሊቀ ጳጳስ፤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ሊቀ ጳጳስ፤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Archbishop/Patriach: May God accept your sacrifice, smell the savor of your incense, and keep your priesthood in righteousness,</a:t>
            </a:r>
          </a:p>
        </p:txBody>
      </p:sp>
    </p:spTree>
  </p:cSld>
  <p:clrMapOvr>
    <a:masterClrMapping/>
  </p:clrMapOvr>
</p:sld>
</file>

<file path=ppt/slides/slide40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ሊቀ ጳጳስ፤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ሊቀ ጳጳስ፤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Archbishop/Patriach: as he accepted the sacrifice of Melchizedek and the incense of Aaron and Zecharias who were in the church of the Firstborn. </a:t>
            </a:r>
          </a:p>
        </p:txBody>
      </p:sp>
    </p:spTree>
  </p:cSld>
  <p:clrMapOvr>
    <a:masterClrMapping/>
  </p:clrMapOvr>
</p:sld>
</file>

<file path=ppt/slides/slide40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ሊቀ ጳጳስ፤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ሊቀ ጳጳስ፤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Archbishop/Patriach: May the blessing of Paul rest upon you (the deacon). May God bless you (all). </a:t>
            </a:r>
          </a:p>
        </p:txBody>
      </p:sp>
    </p:spTree>
  </p:cSld>
  <p:clrMapOvr>
    <a:masterClrMapping/>
  </p:clrMapOvr>
</p:sld>
</file>

<file path=ppt/slides/slide40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ስብሐት ወክብር ለሥሉስ ቅዱስ ይደሉ።</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Glory and honor are always fitting to the Holy Trinity.</a:t>
            </a:r>
          </a:p>
        </p:txBody>
      </p:sp>
    </p:spTree>
  </p:cSld>
  <p:clrMapOvr>
    <a:masterClrMapping/>
  </p:clrMapOvr>
</p:sld>
</file>

<file path=ppt/slides/slide40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ይደልዎሙ ለአብ ወወልድ ወመንፈስ ቅዱስ።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Fitting to the Father and the Son and the Holy Spirit</a:t>
            </a:r>
          </a:p>
        </p:txBody>
      </p:sp>
    </p:spTree>
  </p:cSld>
  <p:clrMapOvr>
    <a:masterClrMapping/>
  </p:clrMapOvr>
</p:sld>
</file>

<file path=ppt/slides/slide40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አብ ወወልድ ወመንፈስ ቅዱስ ኵሎ ጊዜ ይእዜኒ ወዘልፈኒ ወለዓለም ዓለም አሜን።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The Father and the Son and the Holy Spirit, both now and ever and world without end. Amen.</a:t>
            </a:r>
          </a:p>
        </p:txBody>
      </p:sp>
    </p:spTree>
  </p:cSld>
  <p:clrMapOvr>
    <a:masterClrMapping/>
  </p:clrMapOvr>
</p:sld>
</file>

<file path=ppt/slides/slide40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(entering the sanctuary) Lord our God, as You did of old demolish the walls of Jericho at the hands of Joshua son of Nun, Your servant,</a:t>
            </a:r>
          </a:p>
        </p:txBody>
      </p:sp>
    </p:spTree>
  </p:cSld>
  <p:clrMapOvr>
    <a:masterClrMapping/>
  </p:clrMapOvr>
</p:sld>
</file>

<file path=ppt/slides/slide40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in like manner, demolish the walls of my sin and the sins of all the people at my hands, even at mine, Your servant.</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Remember, Lord, the safety of man and of beast and of me, Your sinful servant. </a:t>
            </a:r>
          </a:p>
        </p:txBody>
      </p:sp>
    </p:spTree>
  </p:cSld>
  <p:clrMapOvr>
    <a:masterClrMapping/>
  </p:clrMapOvr>
</p:sld>
</file>

<file path=ppt/slides/slide41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The angel went in unto her and stood in front of her and said to her: "Rejoice, rejoice, rejoice, you that are full of grace."
</a:t>
            </a:r>
            <a:r>
              <a:rPr sz="2400">
                <a:solidFill>
                  <a:srgbClr val="FFD700"/>
                </a:solidFill>
                <a:latin typeface="Arial"/>
              </a:rPr>
              <a:t>፠ People:</a:t>
            </a:r>
            <a:r>
              <a:rPr sz="2400">
                <a:solidFill>
                  <a:srgbClr val="FFFFFF"/>
                </a:solidFill>
                <a:latin typeface="Arial"/>
              </a:rPr>
              <a:t> The Lord is with you.</a:t>
            </a:r>
          </a:p>
        </p:txBody>
      </p:sp>
    </p:spTree>
  </p:cSld>
  <p:clrMapOvr>
    <a:masterClrMapping/>
  </p:clrMapOvr>
</p:sld>
</file>

<file path=ppt/slides/slide41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Blessed are you among women.
</a:t>
            </a:r>
            <a:r>
              <a:rPr sz="2400">
                <a:solidFill>
                  <a:srgbClr val="FFD700"/>
                </a:solidFill>
                <a:latin typeface="Arial"/>
              </a:rPr>
              <a:t>፠ People:</a:t>
            </a:r>
            <a:r>
              <a:rPr sz="2400">
                <a:solidFill>
                  <a:srgbClr val="FFFFFF"/>
                </a:solidFill>
                <a:latin typeface="Arial"/>
              </a:rPr>
              <a:t> And blessed is the fruit of your womb.</a:t>
            </a:r>
          </a:p>
        </p:txBody>
      </p:sp>
    </p:spTree>
  </p:cSld>
  <p:clrMapOvr>
    <a:masterClrMapping/>
  </p:clrMapOvr>
</p:sld>
</file>

<file path=ppt/slides/slide41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Pray for us to Christ your Son
</a:t>
            </a:r>
            <a:r>
              <a:rPr sz="2400">
                <a:solidFill>
                  <a:srgbClr val="FFD700"/>
                </a:solidFill>
                <a:latin typeface="Arial"/>
              </a:rPr>
              <a:t>፠ People:</a:t>
            </a:r>
            <a:r>
              <a:rPr sz="2400">
                <a:solidFill>
                  <a:srgbClr val="FFFFFF"/>
                </a:solidFill>
                <a:latin typeface="Arial"/>
              </a:rPr>
              <a:t> to forgive us our sins.</a:t>
            </a:r>
          </a:p>
        </p:txBody>
      </p:sp>
    </p:spTree>
  </p:cSld>
  <p:clrMapOvr>
    <a:masterClrMapping/>
  </p:clrMapOvr>
</p:sld>
</file>

<file path=ppt/slides/slide41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acceptor of penitence and forgiver of sin, Jesus Christ, forgive my sin and the sin of all Your people.</a:t>
            </a:r>
          </a:p>
        </p:txBody>
      </p:sp>
    </p:spTree>
  </p:cSld>
  <p:clrMapOvr>
    <a:masterClrMapping/>
  </p:clrMapOvr>
</p:sld>
</file>

<file path=ppt/slides/slide41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accept the penitence of these Your servants and handmaids; shine upon them with the Light of Your grace, for the sake of Your Holy Name both now and ever and world without end. Amen.</a:t>
            </a:r>
          </a:p>
        </p:txBody>
      </p:sp>
    </p:spTree>
  </p:cSld>
  <p:clrMapOvr>
    <a:masterClrMapping/>
  </p:clrMapOvr>
</p:sld>
</file>

<file path=ppt/slides/slide41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ተንሥኡ ለጸሎት፣
</a:t>
            </a:r>
            <a:r>
              <a:rPr sz="2400">
                <a:solidFill>
                  <a:srgbClr val="FFD700"/>
                </a:solidFill>
                <a:latin typeface="Arial"/>
              </a:rPr>
              <a:t>፠ ሕዝብ፤</a:t>
            </a:r>
            <a:r>
              <a:rPr sz="2400">
                <a:solidFill>
                  <a:srgbClr val="FFFFFF"/>
                </a:solidFill>
                <a:latin typeface="Arial"/>
              </a:rPr>
              <a:t>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ንጸሎት ተንሥኡ፣
</a:t>
            </a:r>
            <a:r>
              <a:rPr sz="2400">
                <a:solidFill>
                  <a:srgbClr val="FFD700"/>
                </a:solidFill>
                <a:latin typeface="Arial"/>
              </a:rPr>
              <a:t>፠ ሕዝብ፤</a:t>
            </a:r>
            <a:r>
              <a:rPr sz="2400">
                <a:solidFill>
                  <a:srgbClr val="FFFFFF"/>
                </a:solidFill>
                <a:latin typeface="Arial"/>
              </a:rPr>
              <a:t>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Stand up for prayer.
</a:t>
            </a:r>
            <a:r>
              <a:rPr sz="2400">
                <a:solidFill>
                  <a:srgbClr val="FFD700"/>
                </a:solidFill>
                <a:latin typeface="Arial"/>
              </a:rPr>
              <a:t>፠ People:</a:t>
            </a:r>
            <a:r>
              <a:rPr sz="2400">
                <a:solidFill>
                  <a:srgbClr val="FFFFFF"/>
                </a:solidFill>
                <a:latin typeface="Arial"/>
              </a:rPr>
              <a:t> O Lord have mercy upon us.</a:t>
            </a:r>
          </a:p>
        </p:txBody>
      </p:sp>
    </p:spTree>
  </p:cSld>
  <p:clrMapOvr>
    <a:masterClrMapping/>
  </p:clrMapOvr>
</p:sld>
</file>

<file path=ppt/slides/slide41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ሰላም ለኵልክሙ፣
</a:t>
            </a:r>
            <a:r>
              <a:rPr sz="2400">
                <a:solidFill>
                  <a:srgbClr val="FFD700"/>
                </a:solidFill>
                <a:latin typeface="Arial"/>
              </a:rPr>
              <a:t>፠ ሕዝብ፤</a:t>
            </a:r>
            <a:r>
              <a:rPr sz="2400">
                <a:solidFill>
                  <a:srgbClr val="FFFFFF"/>
                </a:solidFill>
                <a:latin typeface="Arial"/>
              </a:rPr>
              <a:t> ምስለ መንፈስከ፤</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ሰላም ንዅልኹም ይኹን፣
</a:t>
            </a:r>
            <a:r>
              <a:rPr sz="2400">
                <a:solidFill>
                  <a:srgbClr val="FFD700"/>
                </a:solidFill>
                <a:latin typeface="Arial"/>
              </a:rPr>
              <a:t>፠ ሕዝብ፤</a:t>
            </a:r>
            <a:r>
              <a:rPr sz="2400">
                <a:solidFill>
                  <a:srgbClr val="FFFFFF"/>
                </a:solidFill>
                <a:latin typeface="Arial"/>
              </a:rPr>
              <a:t> ምስ መንፈስካ፣</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Peace be unto you all.
</a:t>
            </a:r>
            <a:r>
              <a:rPr sz="2400">
                <a:solidFill>
                  <a:srgbClr val="FFD700"/>
                </a:solidFill>
                <a:latin typeface="Arial"/>
              </a:rPr>
              <a:t>፠ People:</a:t>
            </a:r>
            <a:r>
              <a:rPr sz="2400">
                <a:solidFill>
                  <a:srgbClr val="FFFFFF"/>
                </a:solidFill>
                <a:latin typeface="Arial"/>
              </a:rPr>
              <a:t> And with your spirit.</a:t>
            </a:r>
          </a:p>
        </p:txBody>
      </p:sp>
    </p:spTree>
  </p:cSld>
  <p:clrMapOvr>
    <a:masterClrMapping/>
  </p:clrMapOvr>
</p:sld>
</file>

<file path=ppt/slides/slide41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Lord of knowledge, declarer of wisdom, who have revealed to us what was hidden in the depth of darkness, giver of a word of gladness to them that preach the greatness of Your power.</a:t>
            </a:r>
          </a:p>
        </p:txBody>
      </p:sp>
    </p:spTree>
  </p:cSld>
  <p:clrMapOvr>
    <a:masterClrMapping/>
  </p:clrMapOvr>
</p:sld>
</file>

<file path=ppt/slides/slide41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It was You that, after Your great goodness, did call Paul who was previously a persecutor, and did make him a chosen vessel,</a:t>
            </a:r>
          </a:p>
        </p:txBody>
      </p:sp>
    </p:spTree>
  </p:cSld>
  <p:clrMapOvr>
    <a:masterClrMapping/>
  </p:clrMapOvr>
</p:sld>
</file>

<file path=ppt/slides/slide41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and were well-pleased with him that he should become a preacher of the Gospel of Your Kingdom which called him to be an apostle.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Remember, Lord, our country {{COUNTRY}} the lover of the Lord God, and keep her for many years and length of days, in good manner and in peace.</a:t>
            </a:r>
          </a:p>
        </p:txBody>
      </p:sp>
    </p:spTree>
  </p:cSld>
  <p:clrMapOvr>
    <a:masterClrMapping/>
  </p:clrMapOvr>
</p:sld>
</file>

<file path=ppt/slides/slide42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O Christ our God. You are a lover of man. O Good, vouchsafe us a mind without distraction and a pure understanding that departs not from You,</a:t>
            </a:r>
          </a:p>
        </p:txBody>
      </p:sp>
    </p:spTree>
  </p:cSld>
  <p:clrMapOvr>
    <a:masterClrMapping/>
  </p:clrMapOvr>
</p:sld>
</file>

<file path=ppt/slides/slide42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that we may both perceive and know how great is Your holy teaching which is now read to us out of him,</a:t>
            </a:r>
          </a:p>
        </p:txBody>
      </p:sp>
    </p:spTree>
  </p:cSld>
  <p:clrMapOvr>
    <a:masterClrMapping/>
  </p:clrMapOvr>
</p:sld>
</file>

<file path=ppt/slides/slide42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and as he imitated You, O Prince of life, so make us also meet to imitate Him in deed and in faith, and to glorify Your Holy Name and glory in your precious cross at all times:</a:t>
            </a:r>
          </a:p>
        </p:txBody>
      </p:sp>
    </p:spTree>
  </p:cSld>
  <p:clrMapOvr>
    <a:masterClrMapping/>
  </p:clrMapOvr>
</p:sld>
</file>

<file path=ppt/slides/slide42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አሜን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for Yours is the Kingdom and might, majesty, and sovereignty, honor and glory, world without end.
</a:t>
            </a:r>
            <a:r>
              <a:rPr sz="2400">
                <a:solidFill>
                  <a:srgbClr val="FFD700"/>
                </a:solidFill>
                <a:latin typeface="Arial"/>
              </a:rPr>
              <a:t>፠ People:</a:t>
            </a:r>
            <a:r>
              <a:rPr sz="2400">
                <a:solidFill>
                  <a:srgbClr val="FFFFFF"/>
                </a:solidFill>
                <a:latin typeface="Arial"/>
              </a:rPr>
              <a:t> Amen.</a:t>
            </a:r>
          </a:p>
        </p:txBody>
      </p:sp>
    </p:spTree>
  </p:cSld>
  <p:clrMapOvr>
    <a:masterClrMapping/>
  </p:clrMapOvr>
</p:sld>
</file>

<file path=ppt/slides/slide42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Everyone that loves not our Lord and Savior Jesus Christ, and believes not in his birth from holy Mary, of twofold virginity,</a:t>
            </a:r>
          </a:p>
        </p:txBody>
      </p:sp>
    </p:spTree>
  </p:cSld>
  <p:clrMapOvr>
    <a:masterClrMapping/>
  </p:clrMapOvr>
</p:sld>
</file>

<file path=ppt/slides/slide42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the ark of the Holy Spirit, until his coming again, let him be "anathema" (accursed) as Paul said.</a:t>
            </a:r>
          </a:p>
        </p:txBody>
      </p:sp>
    </p:spTree>
  </p:cSld>
  <p:clrMapOvr>
    <a:masterClrMapping/>
  </p:clrMapOvr>
</p:sld>
</file>

<file path=ppt/slides/slide42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{{ዮም አንበበ መልእክተ ጳውሎስ}}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{{ናይ ሎሚ ንባብ መልእኽቲ ጳውሎስ}}</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{{TODAY'S PAULINE EPISTLE READING}}</a:t>
            </a:r>
          </a:p>
        </p:txBody>
      </p:sp>
    </p:spTree>
  </p:cSld>
  <p:clrMapOvr>
    <a:masterClrMapping/>
  </p:clrMapOvr>
</p:sld>
</file>

<file path=ppt/slides/slide42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በረከተ አብ ወፍተወ ወልድ ወሀብተ መንፈስ ቅዱስ ዘወረደ ላዕለ ሐዋርያት በጽርሐ ጽዮን ቅድስት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ናይ ኣብ በረኸት ናይ ወልድ ፍቕሪ ናይ መንፈስ ቅዱስ ሃብቲ ኣብ ቅድስቲ ጸርሃ ጽዮን ኣብ ልዕሊ ሐዋርያት ከምዝወረደ</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The blessing of the Father and the Love of the Son and the gift of the Holy Spirit Who came down upon the apostles in the upper room oh holy Zion,</a:t>
            </a:r>
          </a:p>
        </p:txBody>
      </p:sp>
    </p:spTree>
  </p:cSld>
  <p:clrMapOvr>
    <a:masterClrMapping/>
  </p:clrMapOvr>
</p:sld>
</file>

<file path=ppt/slides/slide42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ከማሁ ይውረድ ወይትመከዐብ ላዕሌየ ወላዕለ ኵልክሙ።</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ከምኡ ከኣ ኣብ ልዕለይን ኣብ ልዕሊ ኵልኹምን ይውረድ።</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in like sort come down and be multiplied upon me and all of you.</a:t>
            </a:r>
          </a:p>
        </p:txBody>
      </p:sp>
    </p:spTree>
  </p:cSld>
  <p:clrMapOvr>
    <a:masterClrMapping/>
  </p:clrMapOvr>
</p:sld>
</file>

<file path=ppt/slides/slide42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ቅዱስ ሐዋርያ ጳውሎስ ሠናየ መልእክት ፈዋሴ ዱያን ዘነሣእከ አክሊለ</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ናይ ሰማዕታት ኣክሊል ዝተቐበልካ፡ ንሕሙማት እትፍውስ መልእኽትኻ ሠናይ ዝኾነ፡ ቅዱስ ሓዋርያ ጳውሎስ</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Holy Apostle Paul, good messenger, healer of the sick, who have received the crown,</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Remember, Lord, our fathers and our brothers and our sisters who have fallen asleep and are gone to their rest in the orthodox faith.</a:t>
            </a:r>
          </a:p>
        </p:txBody>
      </p:sp>
    </p:spTree>
  </p:cSld>
  <p:clrMapOvr>
    <a:masterClrMapping/>
  </p:clrMapOvr>
</p:sld>
</file>

<file path=ppt/slides/slide43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ሰአል ወጸሊ በእንቲአነ ያደኅን ነፍሳተነ በብዝኀ ሣህሉ ወምሕረቱ በእንተ ስሙ ቅዱስ።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ምእንቲ ቅዱስ ስሙን ብብዝኂ ምሕረቱን ነፍሳትና ኬድኅን ምእንታና ጸልን ለምንን።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ask and pray for us in order that He may save our souls in the multitude of His mercies and in His pity for His Holy Name’s sake.</a:t>
            </a:r>
          </a:p>
        </p:txBody>
      </p:sp>
    </p:spTree>
  </p:cSld>
  <p:clrMapOvr>
    <a:masterClrMapping/>
  </p:clrMapOvr>
</p:sld>
</file>

<file path=ppt/slides/slide43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ተንሥኡ ለጸሎት፣
</a:t>
            </a:r>
            <a:r>
              <a:rPr sz="2400">
                <a:solidFill>
                  <a:srgbClr val="FFD700"/>
                </a:solidFill>
                <a:latin typeface="Arial"/>
              </a:rPr>
              <a:t>፠ ሕዝብ፤</a:t>
            </a:r>
            <a:r>
              <a:rPr sz="2400">
                <a:solidFill>
                  <a:srgbClr val="FFFFFF"/>
                </a:solidFill>
                <a:latin typeface="Arial"/>
              </a:rPr>
              <a:t>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ንጸሎት ተንሥኡ፣
</a:t>
            </a:r>
            <a:r>
              <a:rPr sz="2400">
                <a:solidFill>
                  <a:srgbClr val="FFD700"/>
                </a:solidFill>
                <a:latin typeface="Arial"/>
              </a:rPr>
              <a:t>፠ ሕዝብ፤</a:t>
            </a:r>
            <a:r>
              <a:rPr sz="2400">
                <a:solidFill>
                  <a:srgbClr val="FFFFFF"/>
                </a:solidFill>
                <a:latin typeface="Arial"/>
              </a:rPr>
              <a:t>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Stand up for prayer.
</a:t>
            </a:r>
            <a:r>
              <a:rPr sz="2400">
                <a:solidFill>
                  <a:srgbClr val="FFD700"/>
                </a:solidFill>
                <a:latin typeface="Arial"/>
              </a:rPr>
              <a:t>፠ People:</a:t>
            </a:r>
            <a:r>
              <a:rPr sz="2400">
                <a:solidFill>
                  <a:srgbClr val="FFFFFF"/>
                </a:solidFill>
                <a:latin typeface="Arial"/>
              </a:rPr>
              <a:t> O Lord have mercy upon us.</a:t>
            </a:r>
          </a:p>
        </p:txBody>
      </p:sp>
    </p:spTree>
  </p:cSld>
  <p:clrMapOvr>
    <a:masterClrMapping/>
  </p:clrMapOvr>
</p:sld>
</file>

<file path=ppt/slides/slide43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ሰላም ለኵልክሙ፣
</a:t>
            </a:r>
            <a:r>
              <a:rPr sz="2400">
                <a:solidFill>
                  <a:srgbClr val="FFD700"/>
                </a:solidFill>
                <a:latin typeface="Arial"/>
              </a:rPr>
              <a:t>፠ ሕዝብ፤</a:t>
            </a:r>
            <a:r>
              <a:rPr sz="2400">
                <a:solidFill>
                  <a:srgbClr val="FFFFFF"/>
                </a:solidFill>
                <a:latin typeface="Arial"/>
              </a:rPr>
              <a:t> ምስለ መንፈስከ፤</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ሰላም ንዅልኹም ይኹን፣
</a:t>
            </a:r>
            <a:r>
              <a:rPr sz="2400">
                <a:solidFill>
                  <a:srgbClr val="FFD700"/>
                </a:solidFill>
                <a:latin typeface="Arial"/>
              </a:rPr>
              <a:t>፠ ሕዝብ፤</a:t>
            </a:r>
            <a:r>
              <a:rPr sz="2400">
                <a:solidFill>
                  <a:srgbClr val="FFFFFF"/>
                </a:solidFill>
                <a:latin typeface="Arial"/>
              </a:rPr>
              <a:t> ምስ መንፈስካ፣</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Peace be unto you all.
</a:t>
            </a:r>
            <a:r>
              <a:rPr sz="2400">
                <a:solidFill>
                  <a:srgbClr val="FFD700"/>
                </a:solidFill>
                <a:latin typeface="Arial"/>
              </a:rPr>
              <a:t>፠ People:</a:t>
            </a:r>
            <a:r>
              <a:rPr sz="2400">
                <a:solidFill>
                  <a:srgbClr val="FFFFFF"/>
                </a:solidFill>
                <a:latin typeface="Arial"/>
              </a:rPr>
              <a:t> And with your spirit.</a:t>
            </a:r>
          </a:p>
        </p:txBody>
      </p:sp>
    </p:spTree>
  </p:cSld>
  <p:clrMapOvr>
    <a:masterClrMapping/>
  </p:clrMapOvr>
</p:sld>
</file>

<file path=ppt/slides/slide43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eternal God, the first and the last Who has neither beginning nor end, </a:t>
            </a:r>
          </a:p>
        </p:txBody>
      </p:sp>
    </p:spTree>
  </p:cSld>
  <p:clrMapOvr>
    <a:masterClrMapping/>
  </p:clrMapOvr>
</p:sld>
</file>

<file path=ppt/slides/slide43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He that is great in His construction and mighty in His work and wise in His counsel and firm in His power, who exists in all:</a:t>
            </a:r>
          </a:p>
        </p:txBody>
      </p:sp>
    </p:spTree>
  </p:cSld>
  <p:clrMapOvr>
    <a:masterClrMapping/>
  </p:clrMapOvr>
</p:sld>
</file>

<file path=ppt/slides/slide43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We pray You and beseech You to be with us in this hour: make Your face to shine upon us, and abide with us in the midst of us:</a:t>
            </a:r>
          </a:p>
        </p:txBody>
      </p:sp>
    </p:spTree>
  </p:cSld>
  <p:clrMapOvr>
    <a:masterClrMapping/>
  </p:clrMapOvr>
</p:sld>
</file>

<file path=ppt/slides/slide43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purify our hearts, and sanctify our souls, and remit our sins, which we have done with our will against Your Will:</a:t>
            </a:r>
          </a:p>
        </p:txBody>
      </p:sp>
    </p:spTree>
  </p:cSld>
  <p:clrMapOvr>
    <a:masterClrMapping/>
  </p:clrMapOvr>
</p:sld>
</file>

<file path=ppt/slides/slide43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make us, Lord, to offer unto You a pure sacrifice, a reasonable offering and spiritual incense: let it enter into the holy temply of Your Holiness:</a:t>
            </a:r>
          </a:p>
        </p:txBody>
      </p:sp>
    </p:spTree>
  </p:cSld>
  <p:clrMapOvr>
    <a:masterClrMapping/>
  </p:clrMapOvr>
</p:sld>
</file>

<file path=ppt/slides/slide43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through Your only-begotten Son, our Lord Jesus Christ, and through the Holy Spirit.</a:t>
            </a:r>
          </a:p>
        </p:txBody>
      </p:sp>
    </p:spTree>
  </p:cSld>
  <p:clrMapOvr>
    <a:masterClrMapping/>
  </p:clrMapOvr>
</p:sld>
</file>

<file path=ppt/slides/slide43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 ንፍቅ፤</a:t>
            </a:r>
            <a:r>
              <a:rPr sz="2400">
                <a:solidFill>
                  <a:srgbClr val="FFFFFF"/>
                </a:solidFill>
                <a:latin typeface="Arial"/>
              </a:rPr>
              <a:t> ነገር ዘእመልእክተ {{UNIVERSAL EPISTLE AUTHOR}} ረድኡ ወሐዋርያሁ ለእግዚእነ ኢየሱስ ክርስቶስ ጸሎቱ ወበረከቱ የሀሉ ምስለ ኵልነ ሕዝበ ክርስቲያን ለዓለመ ዓለም አሜን።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 Asst. Deacon: The word from the Epistle of {{UNIVERSAL EPISTLE AUTHOR}}, disciple and apostle of our Lord Jesus Christ. His prayer and blessing be with us all forever, Amen.</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Remember, Lord, them that have presented unto You this offering and this incense, and those on whose behalf they make the offering, and those from whom they have brought them:</a:t>
            </a:r>
          </a:p>
        </p:txBody>
      </p:sp>
    </p:spTree>
  </p:cSld>
  <p:clrMapOvr>
    <a:masterClrMapping/>
  </p:clrMapOvr>
</p:sld>
</file>

<file path=ppt/slides/slide44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{{ዮም አንበበ መልእክተ ካቶሊካ}}</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{{ናይ ሎሚ ካልኣይ ንባብ መልእኽቲ}}</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{{TODAY'S UNIVERSAL EPISTLE READING}}</a:t>
            </a:r>
          </a:p>
        </p:txBody>
      </p:sp>
    </p:spTree>
  </p:cSld>
  <p:clrMapOvr>
    <a:masterClrMapping/>
  </p:clrMapOvr>
</p:sld>
</file>

<file path=ppt/slides/slide44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 ንፍቅ፤</a:t>
            </a:r>
            <a:r>
              <a:rPr sz="2400">
                <a:solidFill>
                  <a:srgbClr val="FFFFFF"/>
                </a:solidFill>
                <a:latin typeface="Arial"/>
              </a:rPr>
              <a:t> ኣቱም ኣኅዋተይ ዓለም ፍትወቱን ኵሉ ኃላፊ እዩ እሞ፡ ነዛ ዓለም እዚኣን ኣብዚ ዓለም ዘሎን ኣይትፍተውዎ።</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 ንፍቅ፤</a:t>
            </a:r>
            <a:r>
              <a:rPr sz="2400">
                <a:solidFill>
                  <a:srgbClr val="FFFFFF"/>
                </a:solidFill>
                <a:latin typeface="Arial"/>
              </a:rPr>
              <a:t> ም ኣኅዋተይ ዓለም ፍትወቱን ኵሉ ኃላፊ እዩ እሞ፡ ነዛ ዓለም እዚኣን ኣብዚ ዓለም ዘሎን ኣይትፍተውዎ።</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 Asst. Deacon: O my brothers, do not love the world or the things in the world. The world is passing away, and the lust of it; for all is passing.</a:t>
            </a:r>
          </a:p>
        </p:txBody>
      </p:sp>
    </p:spTree>
  </p:cSld>
  <p:clrMapOvr>
    <a:masterClrMapping/>
  </p:clrMapOvr>
</p:sld>
</file>

<file path=ppt/slides/slide44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ቅዱስ ሥሉስ ዘኅቡር ህላዌከ ዕቀብ ማኅበረነ በእንተ ቅዱሳን ኅሩያን አርዳኢከ ናዝዘነ በሣህልከ በእንተ ቅዱስ ስምከ።</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ህልውናኻ ሓደ ዝኾነ ኦ ሥሉስ ቅዱስ፡ ንማኅበርና ሓሉ፡ ምእንቲ ቅዱሳንን ኅሩያን ኣገልገልትኻ፡ ምእንቲ ቅዱስ ስምካን ብሣህልኻ ኣጸናንዓና።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Holy consubstantial Trinity, preserve our congregation for Your holy elect disciple's sake: comfort us in the mercy, for Your Holy Name's sake.</a:t>
            </a:r>
          </a:p>
        </p:txBody>
      </p:sp>
    </p:spTree>
  </p:cSld>
  <p:clrMapOvr>
    <a:masterClrMapping/>
  </p:clrMapOvr>
</p:sld>
</file>

<file path=ppt/slides/slide44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ተንሥኡ ለጸሎት፣
</a:t>
            </a:r>
            <a:r>
              <a:rPr sz="2400">
                <a:solidFill>
                  <a:srgbClr val="FFD700"/>
                </a:solidFill>
                <a:latin typeface="Arial"/>
              </a:rPr>
              <a:t>፠ ሕዝብ፤</a:t>
            </a:r>
            <a:r>
              <a:rPr sz="2400">
                <a:solidFill>
                  <a:srgbClr val="FFFFFF"/>
                </a:solidFill>
                <a:latin typeface="Arial"/>
              </a:rPr>
              <a:t>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ንጸሎት ተንሥኡ፣
</a:t>
            </a:r>
            <a:r>
              <a:rPr sz="2400">
                <a:solidFill>
                  <a:srgbClr val="FFD700"/>
                </a:solidFill>
                <a:latin typeface="Arial"/>
              </a:rPr>
              <a:t>፠ ሕዝብ፤</a:t>
            </a:r>
            <a:r>
              <a:rPr sz="2400">
                <a:solidFill>
                  <a:srgbClr val="FFFFFF"/>
                </a:solidFill>
                <a:latin typeface="Arial"/>
              </a:rPr>
              <a:t>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Stand up for prayer.
</a:t>
            </a:r>
            <a:r>
              <a:rPr sz="2400">
                <a:solidFill>
                  <a:srgbClr val="FFD700"/>
                </a:solidFill>
                <a:latin typeface="Arial"/>
              </a:rPr>
              <a:t>፠ People:</a:t>
            </a:r>
            <a:r>
              <a:rPr sz="2400">
                <a:solidFill>
                  <a:srgbClr val="FFFFFF"/>
                </a:solidFill>
                <a:latin typeface="Arial"/>
              </a:rPr>
              <a:t> O Lord have mercy upon us.</a:t>
            </a:r>
          </a:p>
        </p:txBody>
      </p:sp>
    </p:spTree>
  </p:cSld>
  <p:clrMapOvr>
    <a:masterClrMapping/>
  </p:clrMapOvr>
</p:sld>
</file>

<file path=ppt/slides/slide44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ሰላም ለኵልክሙ፣
</a:t>
            </a:r>
            <a:r>
              <a:rPr sz="2400">
                <a:solidFill>
                  <a:srgbClr val="FFD700"/>
                </a:solidFill>
                <a:latin typeface="Arial"/>
              </a:rPr>
              <a:t>፠ ሕዝብ፤</a:t>
            </a:r>
            <a:r>
              <a:rPr sz="2400">
                <a:solidFill>
                  <a:srgbClr val="FFFFFF"/>
                </a:solidFill>
                <a:latin typeface="Arial"/>
              </a:rPr>
              <a:t> ምስለ መንፈስከ፤</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ሰላም ንዅልኹም ይኹን፣
</a:t>
            </a:r>
            <a:r>
              <a:rPr sz="2400">
                <a:solidFill>
                  <a:srgbClr val="FFD700"/>
                </a:solidFill>
                <a:latin typeface="Arial"/>
              </a:rPr>
              <a:t>፠ ሕዝብ፤</a:t>
            </a:r>
            <a:r>
              <a:rPr sz="2400">
                <a:solidFill>
                  <a:srgbClr val="FFFFFF"/>
                </a:solidFill>
                <a:latin typeface="Arial"/>
              </a:rPr>
              <a:t> ምስ መንፈስካ፣</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Peace be unto you all.
</a:t>
            </a:r>
            <a:r>
              <a:rPr sz="2400">
                <a:solidFill>
                  <a:srgbClr val="FFD700"/>
                </a:solidFill>
                <a:latin typeface="Arial"/>
              </a:rPr>
              <a:t>፠ People:</a:t>
            </a:r>
            <a:r>
              <a:rPr sz="2400">
                <a:solidFill>
                  <a:srgbClr val="FFFFFF"/>
                </a:solidFill>
                <a:latin typeface="Arial"/>
              </a:rPr>
              <a:t> And with your spirit.</a:t>
            </a:r>
          </a:p>
        </p:txBody>
      </p:sp>
    </p:spTree>
  </p:cSld>
  <p:clrMapOvr>
    <a:masterClrMapping/>
  </p:clrMapOvr>
</p:sld>
</file>

<file path=ppt/slides/slide44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Our Lord and our God, it was You Who did reveal to Your holy apostles the mystery of the glorious gospel of Your Messiah,</a:t>
            </a:r>
          </a:p>
        </p:txBody>
      </p:sp>
    </p:spTree>
  </p:cSld>
  <p:clrMapOvr>
    <a:masterClrMapping/>
  </p:clrMapOvr>
</p:sld>
</file>

<file path=ppt/slides/slide44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did give them the great and immeasurable gift that is of Your grace, and did send them to proclaim to all the ends of the world the unsearchable riches of Your grace which is of the mercy:</a:t>
            </a:r>
          </a:p>
        </p:txBody>
      </p:sp>
    </p:spTree>
  </p:cSld>
  <p:clrMapOvr>
    <a:masterClrMapping/>
  </p:clrMapOvr>
</p:sld>
</file>

<file path=ppt/slides/slide44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We pray You also and beseech You, O Lord, that You would make us meet for an inheritance and a portion with them that we may walk in their ways and follow in their footsteps:</a:t>
            </a:r>
          </a:p>
        </p:txBody>
      </p:sp>
    </p:spTree>
  </p:cSld>
  <p:clrMapOvr>
    <a:masterClrMapping/>
  </p:clrMapOvr>
</p:sld>
</file>

<file path=ppt/slides/slide44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vouchsafe us at all times to imitate them and to continue in their love and to have fellowship with them in their labour in true godliness.</a:t>
            </a:r>
          </a:p>
        </p:txBody>
      </p:sp>
    </p:spTree>
  </p:cSld>
  <p:clrMapOvr>
    <a:masterClrMapping/>
  </p:clrMapOvr>
</p:sld>
</file>

<file path=ppt/slides/slide44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do You keep Your Holy Church which You did found by their means and bless the sheep of Your flock and increase the vine which You did plant with Your holy right hand: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grant them a good recompense in heaven and comfort them all in their distress.</a:t>
            </a:r>
          </a:p>
        </p:txBody>
      </p:sp>
    </p:spTree>
  </p:cSld>
  <p:clrMapOvr>
    <a:masterClrMapping/>
  </p:clrMapOvr>
</p:sld>
</file>

<file path=ppt/slides/slide45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through Jesus Christ our Lord, through whom to you with Him and with the Holy Spirit be glory and dominion, both now and ever and world without end. Amen.</a:t>
            </a:r>
          </a:p>
        </p:txBody>
      </p:sp>
    </p:spTree>
  </p:cSld>
  <p:clrMapOvr>
    <a:masterClrMapping/>
  </p:clrMapOvr>
</p:sld>
</file>

<file path=ppt/slides/slide45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 pure fountain which is from the pure fountains of the law, to with the history of the Acts of the Apostles. The blessing of their prayer be with us all for ever. Amen.</a:t>
            </a:r>
          </a:p>
        </p:txBody>
      </p:sp>
    </p:spTree>
  </p:cSld>
  <p:clrMapOvr>
    <a:masterClrMapping/>
  </p:clrMapOvr>
</p:sld>
</file>

<file path=ppt/slides/slide45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{{ዮም አንበበ ግብረ ሐዋርያት}}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{{ናይ ሎሚ ግብሪ ሃዋርያት ንባብ}}</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{{TODAY'S ACTS READING}}</a:t>
            </a:r>
          </a:p>
        </p:txBody>
      </p:sp>
    </p:spTree>
  </p:cSld>
  <p:clrMapOvr>
    <a:masterClrMapping/>
  </p:clrMapOvr>
</p:sld>
</file>

<file path=ppt/slides/slide45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ናይ እግዚኣብሔር ቃል መልአ ዓበየውን ተለዓለ ድማ፡ ኣብ ቅድስት ቤተ ክርስቲያን ሕዝብ በዚሑ ተወሰኸ፡ ብጐይታና ኢየሱስ ክርስቶስ ዝኣምኑ ድማ በዝኁ። ምስጋና ንእኡ ይኹን ኣሜን።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Full and great and exalted is the Word of God, and it has increased in the Holy Church, and many are they that believe in our Lord Jesus Christ to Whom be glory, world without end. Amen.</a:t>
            </a:r>
          </a:p>
        </p:txBody>
      </p:sp>
    </p:spTree>
  </p:cSld>
  <p:clrMapOvr>
    <a:masterClrMapping/>
  </p:clrMapOvr>
</p:sld>
</file>

<file path=ppt/slides/slide45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ቅዱስ ቅዱስ ቅዱስ አንተ አምላክ አብ አኃዜ ኵሉ። ቅዱስ ቅዱስ ቅዱስ አንተ ወልድ ዋሕድ ዘአንተ ቃለ አብ ሕያው። ቅዱስ ቅዱስ ቅዱስ አንተ መንፈስ ቅዱስ ዘተአምር ኵሎ።</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ኵሉ ዝኃዝካ ኦ ኣብ ቅዱስ ቅዱስ ቅዱስ ንስኻ ኢኻ። ናይ ሕያው ኣብ ቃል ዝኾንካ ኦ ወልድ ዋሕድ ቅዱስ ቅዱስ ቅዱስ ንስኻ ኢኻ። ኵሉ እትፈልጥ መንፈስ ቅዱስ፡ ቅዱስ ቅዱስ ቅዱቅ ንስኻ ኢኻ።</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Holy, holy, holy are You, Father Almighty, Holy, holy, holy are You, Only-Begotten Who are the Word of the living Father. Holy, holy, holy are You, Holy Spirit Who knows all things.</a:t>
            </a:r>
          </a:p>
        </p:txBody>
      </p:sp>
    </p:spTree>
  </p:cSld>
  <p:clrMapOvr>
    <a:masterClrMapping/>
  </p:clrMapOvr>
</p:sld>
</file>

<file path=ppt/slides/slide45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Lord our God, Who did accept the sacrifice of our father Abraham, and instead of Isaac, his son, did prepare and send down to him a ram for his ransom:</a:t>
            </a:r>
          </a:p>
        </p:txBody>
      </p:sp>
    </p:spTree>
  </p:cSld>
  <p:clrMapOvr>
    <a:masterClrMapping/>
  </p:clrMapOvr>
</p:sld>
</file>

<file path=ppt/slides/slide45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even so, O Lord, accept our sacrifice and the savor of this incense, and send unto us from on high in recompense thereof the riches of Your mercy and Your compassion,</a:t>
            </a:r>
          </a:p>
        </p:txBody>
      </p:sp>
    </p:spTree>
  </p:cSld>
  <p:clrMapOvr>
    <a:masterClrMapping/>
  </p:clrMapOvr>
</p:sld>
</file>

<file path=ppt/slides/slide45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so that we may become pure from all taint of our sins.</a:t>
            </a:r>
          </a:p>
        </p:txBody>
      </p:sp>
    </p:spTree>
  </p:cSld>
  <p:clrMapOvr>
    <a:masterClrMapping/>
  </p:clrMapOvr>
</p:sld>
</file>

<file path=ppt/slides/slide45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make us, O lover of man, meet to minister before Your glorious purity in righteousness and purity all the days of our life, in joy and in rejoicing.</a:t>
            </a:r>
          </a:p>
        </p:txBody>
      </p:sp>
    </p:spTree>
  </p:cSld>
  <p:clrMapOvr>
    <a:masterClrMapping/>
  </p:clrMapOvr>
</p:sld>
</file>

<file path=ppt/slides/slide45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ተንሥኡ ለጸሎት፣
</a:t>
            </a:r>
            <a:r>
              <a:rPr sz="2400">
                <a:solidFill>
                  <a:srgbClr val="FFD700"/>
                </a:solidFill>
                <a:latin typeface="Arial"/>
              </a:rPr>
              <a:t>፠ ሕዝብ፤</a:t>
            </a:r>
            <a:r>
              <a:rPr sz="2400">
                <a:solidFill>
                  <a:srgbClr val="FFFFFF"/>
                </a:solidFill>
                <a:latin typeface="Arial"/>
              </a:rPr>
              <a:t>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ንጸሎት ተንሥኡ፣
</a:t>
            </a:r>
            <a:r>
              <a:rPr sz="2400">
                <a:solidFill>
                  <a:srgbClr val="FFD700"/>
                </a:solidFill>
                <a:latin typeface="Arial"/>
              </a:rPr>
              <a:t>፠ ሕዝብ፤</a:t>
            </a:r>
            <a:r>
              <a:rPr sz="2400">
                <a:solidFill>
                  <a:srgbClr val="FFFFFF"/>
                </a:solidFill>
                <a:latin typeface="Arial"/>
              </a:rPr>
              <a:t>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Stand up for prayer.
</a:t>
            </a:r>
            <a:r>
              <a:rPr sz="2400">
                <a:solidFill>
                  <a:srgbClr val="FFD700"/>
                </a:solidFill>
                <a:latin typeface="Arial"/>
              </a:rPr>
              <a:t>፠ People:</a:t>
            </a:r>
            <a:r>
              <a:rPr sz="2400">
                <a:solidFill>
                  <a:srgbClr val="FFFFFF"/>
                </a:solidFill>
                <a:latin typeface="Arial"/>
              </a:rPr>
              <a:t> O Lord have mercy upon us.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Remember, Lord, the captives of Your people, and bring them again in peace to their dwelling places.</a:t>
            </a:r>
          </a:p>
        </p:txBody>
      </p:sp>
    </p:spTree>
  </p:cSld>
  <p:clrMapOvr>
    <a:masterClrMapping/>
  </p:clrMapOvr>
</p:sld>
</file>

<file path=ppt/slides/slide46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ሰላም ለኵልክሙ፣
</a:t>
            </a:r>
            <a:r>
              <a:rPr sz="2400">
                <a:solidFill>
                  <a:srgbClr val="FFD700"/>
                </a:solidFill>
                <a:latin typeface="Arial"/>
              </a:rPr>
              <a:t>፠ ሕዝብ፤</a:t>
            </a:r>
            <a:r>
              <a:rPr sz="2400">
                <a:solidFill>
                  <a:srgbClr val="FFFFFF"/>
                </a:solidFill>
                <a:latin typeface="Arial"/>
              </a:rPr>
              <a:t> ምስለ መንፈስከ፤</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ሰላም ንዅልኹም ይኹን፣
</a:t>
            </a:r>
            <a:r>
              <a:rPr sz="2400">
                <a:solidFill>
                  <a:srgbClr val="FFD700"/>
                </a:solidFill>
                <a:latin typeface="Arial"/>
              </a:rPr>
              <a:t>፠ ሕዝብ፤</a:t>
            </a:r>
            <a:r>
              <a:rPr sz="2400">
                <a:solidFill>
                  <a:srgbClr val="FFFFFF"/>
                </a:solidFill>
                <a:latin typeface="Arial"/>
              </a:rPr>
              <a:t> ምስ መንፈስካ፣</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Peace be unto you all.
</a:t>
            </a:r>
            <a:r>
              <a:rPr sz="2400">
                <a:solidFill>
                  <a:srgbClr val="FFD700"/>
                </a:solidFill>
                <a:latin typeface="Arial"/>
              </a:rPr>
              <a:t>፠ People:</a:t>
            </a:r>
            <a:r>
              <a:rPr sz="2400">
                <a:solidFill>
                  <a:srgbClr val="FFFFFF"/>
                </a:solidFill>
                <a:latin typeface="Arial"/>
              </a:rPr>
              <a:t> And with your spirit.</a:t>
            </a:r>
          </a:p>
        </p:txBody>
      </p:sp>
    </p:spTree>
  </p:cSld>
  <p:clrMapOvr>
    <a:masterClrMapping/>
  </p:clrMapOvr>
</p:sld>
</file>

<file path=ppt/slides/slide46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ንስእለከ ወናስተበቍዐከ ከመ ትዘከራ ለቅድስት አሐቲ ቤተ ክርስቲያን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ቅድስት ንዝኾነት ቤተ ክርስቲያን ዘክራ…</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We pray and beseech You, O Lord, that You may remember the one holy apostolic Church, which exists from end to end of the world.</a:t>
            </a:r>
          </a:p>
        </p:txBody>
      </p:sp>
    </p:spTree>
  </p:cSld>
  <p:clrMapOvr>
    <a:masterClrMapping/>
  </p:clrMapOvr>
</p:sld>
</file>

<file path=ppt/slides/slide46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r>
              <a:rPr sz="2400">
                <a:solidFill>
                  <a:srgbClr val="FFD700"/>
                </a:solidFill>
                <a:latin typeface="Arial"/>
              </a:rPr>
              <a:t>፠ ሕዝብ፤</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Pray for the peace of the Church, one, holy, apostolic, orthodox in the Lord.
</a:t>
            </a:r>
            <a:r>
              <a:rPr sz="2400">
                <a:solidFill>
                  <a:srgbClr val="FFD700"/>
                </a:solidFill>
                <a:latin typeface="Arial"/>
              </a:rPr>
              <a:t>፠ People:</a:t>
            </a:r>
            <a:r>
              <a:rPr sz="2400">
                <a:solidFill>
                  <a:srgbClr val="FFFFFF"/>
                </a:solidFill>
                <a:latin typeface="Arial"/>
              </a:rPr>
              <a:t> Amen. Kyrie eleison ("Lord have mercy" in Greek). Lord have mercy on us.</a:t>
            </a:r>
          </a:p>
        </p:txBody>
      </p:sp>
    </p:spTree>
  </p:cSld>
  <p:clrMapOvr>
    <a:masterClrMapping/>
  </p:clrMapOvr>
</p:sld>
</file>

<file path=ppt/slides/slide46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Remember, O Lord, the honorable, blessed and holy, our Patriarch {{PATRIARCH NAME}} and the blessed and honorable Archbishop {{ARCHBISHOP NAME}},</a:t>
            </a:r>
          </a:p>
        </p:txBody>
      </p:sp>
    </p:spTree>
  </p:cSld>
  <p:clrMapOvr>
    <a:masterClrMapping/>
  </p:clrMapOvr>
</p:sld>
</file>

<file path=ppt/slides/slide46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remember, O Lord, the orthodox bishops, priests, and deacons.</a:t>
            </a:r>
          </a:p>
        </p:txBody>
      </p:sp>
    </p:spTree>
  </p:cSld>
  <p:clrMapOvr>
    <a:masterClrMapping/>
  </p:clrMapOvr>
</p:sld>
</file>

<file path=ppt/slides/slide46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Lord, rest the soul of our father, and make him to dwell in the kingdom of heaven with the righteos: set for us on his in his stead a good shepard</a:t>
            </a:r>
          </a:p>
        </p:txBody>
      </p:sp>
    </p:spTree>
  </p:cSld>
  <p:clrMapOvr>
    <a:masterClrMapping/>
  </p:clrMapOvr>
</p:sld>
</file>

<file path=ppt/slides/slide46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in order that we may not be a flock without a shepard, and in order that the ravenous wolf may not make a prey of us, and in order that the alien folk that are contrary to us may not reproach us.</a:t>
            </a:r>
          </a:p>
        </p:txBody>
      </p:sp>
    </p:spTree>
  </p:cSld>
  <p:clrMapOvr>
    <a:masterClrMapping/>
  </p:clrMapOvr>
</p:sld>
</file>

<file path=ppt/slides/slide46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Pray for our Patriarch {{PATRIARCH NAME}} and for our blessed Archbishop {{ARCHBISHOP NAME}}, and all the bishops, priests, and deacons and all the orthodox Christians.</a:t>
            </a:r>
          </a:p>
        </p:txBody>
      </p:sp>
    </p:spTree>
  </p:cSld>
  <p:clrMapOvr>
    <a:masterClrMapping/>
  </p:clrMapOvr>
</p:sld>
</file>

<file path=ppt/slides/slide46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ድሕነት እንልምነኪ ክብሪ ዝተመላእኪ ቕድስቲ ኹሉ ጊዜ ድንግል ዝኾንኪ ወላዲተ አምላክ ኣደ ክርስቶስ ደስ ይበልኪ፡፡ ኃጢኣትና ኪኃድገልና ጸሎትና ናብ ላዕሊ ናብ ፍቁር ወድኺ ኣዕርግልና፡፡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Rejoice, O you of whom we ask healing, O holy, full of honor, ever-virgin, parent of God, mother of Christ, offer up our prayer on high to Your beloved Son that he may forgive us our sin.</a:t>
            </a:r>
          </a:p>
        </p:txBody>
      </p:sp>
    </p:spTree>
  </p:cSld>
  <p:clrMapOvr>
    <a:masterClrMapping/>
  </p:clrMapOvr>
</p:sld>
</file>

<file path=ppt/slides/slide46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ብሓቂ ናይ ጽድቂ ብርሃን ዝኾነ ክርስቶስ ኣምላኽና ዝወለድክልና ደስ ይበልኪ። ኦ ንጽሕቲ ድንግል ንነፍሳትና ምሕረት  ኪገብረልና ኃጢኣትና ኪኃድገልና ናብ ጎይታና ለምንልና።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Rejoice, O you who did bear for us the very light of righteousness, even Christ our God. O Virgin pure, plead for us unto the Lord that He may have mercy upon our souls and forgive us our sin.</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Remember, Lord, the afflicted and distressed.</a:t>
            </a:r>
          </a:p>
        </p:txBody>
      </p:sp>
    </p:spTree>
  </p:cSld>
  <p:clrMapOvr>
    <a:masterClrMapping/>
  </p:clrMapOvr>
</p:sld>
</file>

<file path=ppt/slides/slide47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ኦ ድንግል ማርያም ቅድስትን ንጽሕትን ወላዲተ ኣምላኽ ደስ ይበልኪ። ብሓቂ ምእንቲ ደቂ ሰብ እትልምኒ ኃጢኣትና ኪኃድገልና ናብ ክርስቶስ ወድኺ ለምንልና።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Virgin Mary, bearer of God, holy and pure, very pleader for the race of mankind; plead for us before Christ, your Son, that He may vouchsafe us remission of our sins.</a:t>
            </a:r>
          </a:p>
        </p:txBody>
      </p:sp>
    </p:spTree>
  </p:cSld>
  <p:clrMapOvr>
    <a:masterClrMapping/>
  </p:clrMapOvr>
</p:sld>
</file>

<file path=ppt/slides/slide47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ኦ ናይ ባህርይና ትምክሕቲ ዝኾንኪ ደስ ደበልኪ። ኦ ንኣማኑኤል ኣምላኽና ዝወለድክልና ደስ ይበልኪ።</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Rejoice, O Virgin pure, very Queen; rejoice, O pride of our kind; rejoice, O you that bore for us Emmanuel our God.</a:t>
            </a:r>
          </a:p>
        </p:txBody>
      </p:sp>
    </p:spTree>
  </p:cSld>
  <p:clrMapOvr>
    <a:masterClrMapping/>
  </p:clrMapOvr>
</p:sld>
</file>

<file path=ppt/slides/slide47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ኣብ ቅድሚ ጎይታና ኢየሱስ ክርስቶስ ናይ ብሓቂ መተዓረቂት ዝኾንኪ ምሕረት ገይሩ ኃጢኣትና ምእንቲ ኪኃድገልና ክትዝክርና ንልምነኪ ኣሎና።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We ask you to remember us, O true Mediator, before our Lord Jesus Christ that He may have mercy upon our souls and forgive us our sins.</a:t>
            </a:r>
          </a:p>
        </p:txBody>
      </p:sp>
    </p:spTree>
  </p:cSld>
  <p:clrMapOvr>
    <a:masterClrMapping/>
  </p:clrMapOvr>
</p:sld>
</file>

<file path=ppt/slides/slide47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ካህናት፤ ዝውእቱ ጊዜ ባርኮት ወዝውእቱ ጊዜ ዕጣን ኅሩይ ጊዜ ሰብሖቱ ለመድኃኒነ መፍቀሬ ሰብእ ክርስቶስ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ካህናት፤ ናይ ምስጋና ጊዜ ሕጂ እዩ፡ ናይ ዝተመርጸ ዕጣን ጊዜ ሕጂ እዩ። መፍቀሪ ሰብ ንዝኾነ መድኃኒና ኢየሱስ ክርስቶስ ጊዜ ምስጋናኡ ሕጂ እዩ።</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Priests: This is the time of blessing; this is the time of chose incense, the time of the praise of our Savior, lover of man, Christ.</a:t>
            </a:r>
          </a:p>
        </p:txBody>
      </p:sp>
    </p:spTree>
  </p:cSld>
  <p:clrMapOvr>
    <a:masterClrMapping/>
  </p:clrMapOvr>
</p:sld>
</file>

<file path=ppt/slides/slide47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ዕጣን ይእቲ ማርያም ዕጣን ውእቱ እስመ ዘውስተ ከርሣ ዘይትሜዐዝ  እምኵሉ ዕጣን ዘወለደቶ መጽአ ወአድኀነነ።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ማርያም ዕጣን እያ፡ ንሱ ኸኣ ኦጣን እዩ፡ ኣብ ከርሳ ዝኃደረ፡ ካብ ኵሉ ዕጣን ምዑዝ እዩ። እቲ ዝወለደቶ ድማ መጺኡ ኣድኃነና።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Mary is the incense, and the incense is He, because He Who was in her womb is more fragrant than all chosen incense. He Whom she bore came and saved us.</a:t>
            </a:r>
          </a:p>
        </p:txBody>
      </p:sp>
    </p:spTree>
  </p:cSld>
  <p:clrMapOvr>
    <a:masterClrMapping/>
  </p:clrMapOvr>
</p:sld>
</file>

<file path=ppt/slides/slide47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ካህናት፤ ዕፍረት ምዑዝ ኢየሱስ ክርስቶስ ንዑ ንስግድ ሎቱ ወንዕቀብ ትእዛዛቲሁ ከመ ይሥረይ ለነ ኃጣውኢነ።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ካህናት፤ ምዑዝ ጨና ኢየሱስ ክርስቶስ እዩ፡ ኃጢኣትና ኬሥተስርየልና ንዑ ንስገደሉ፡ ትእዛዛቱውን ንሓሉ።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Priests: The fragrant ointment is Jesus Christ. O come let us worship Him and keep His commandments that He may forgive us our sins.</a:t>
            </a:r>
          </a:p>
        </p:txBody>
      </p:sp>
    </p:spTree>
  </p:cSld>
  <p:clrMapOvr>
    <a:masterClrMapping/>
  </p:clrMapOvr>
</p:sld>
</file>

<file path=ppt/slides/slide47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ተውህቦ ምህረት ለሚካኤል ወብሥራት ለገብርኤል ወሀብተ ሰማያት ለማርያም ድንግል።</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ንሚካኤል ምሕረት ተዋህቦ፡ ንገብርኤል ድማ ብሥራት፡ ሰማያዊ ሃብቲውን ንማርያም ድንግል ተዋህባ።</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To Michael was given mercy, and glad tidings to Gabriel, and a heavenly gift to the Virgin Mary. </a:t>
            </a:r>
          </a:p>
        </p:txBody>
      </p:sp>
    </p:spTree>
  </p:cSld>
  <p:clrMapOvr>
    <a:masterClrMapping/>
  </p:clrMapOvr>
</p:sld>
</file>

<file path=ppt/slides/slide47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ካህናት፤ ተውህቦ ልቡና ለዳዊት ወጥበብ ለሰሎሞን ወቀርነ ቅብዕ ለሳሙኤል እስመ ውእቱ ዘይቀብዕ ነገሥተ።</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ካህናት፤ ንዳዊት ልቦና፡ ንሰሎሞን ከኣ ጥበብ፡ ንሳሙኤል እውን ንነገሥታት ዚቐብእ ንሱ እዩ እሞ፡ ቀርኒ ቕብኢ ተዋህቦ።</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Priests: To David was given understanding and wisdom to Solomon and a horn of oil to Samuel for he was the annointer of kings.</a:t>
            </a:r>
          </a:p>
        </p:txBody>
      </p:sp>
    </p:spTree>
  </p:cSld>
  <p:clrMapOvr>
    <a:masterClrMapping/>
  </p:clrMapOvr>
</p:sld>
</file>

<file path=ppt/slides/slide47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ተውህቦ መራኁት ለአቡነ ጴጥሮስ ወድንግልና ለዮሐንስ ወመልእክት ለአቡነ ጳውሎስ እስመ ውእቱ ብርሃና ለቤተ ክርስቲያን።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ነቦና ጴጥሮስ መፍትሕ፡ ንዮሓንስ ድንግልና፡ ንቤተ ክርስቲያን ብርሃና ስለ ዝኾነ ድማ፡ ነቦና ጳውሎስ መልእኽቲ ተዋህቦ።</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To our father Peter were given the keys and virginity to John, and apostleship to our father Paul, for he was the light of the church.</a:t>
            </a:r>
          </a:p>
        </p:txBody>
      </p:sp>
    </p:spTree>
  </p:cSld>
  <p:clrMapOvr>
    <a:masterClrMapping/>
  </p:clrMapOvr>
</p:sld>
</file>

<file path=ppt/slides/slide47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ካህናት፤ ዕፍረት ምዕዝት ይእቲ ማርያም እስመ ዘውስተ ከርሣ ዘይትሌዐል እምኵሉ ዕጣን መጽአ ወተሠገወ እምኔሃ።</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ካህናት፤ መዓዛ ዘለዋ ዕፍረት ማርያም እያ፡ እቲ ኣብ ከርሳ ዘሎ ካብ ዕጣን ዚበልጽ ስለ ዝኾነ መጺኡ ካብኣ ሰብ ኮነ።</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Priests: The fragrant ointment is Mary, for He that was in her womb, Who is more fragrant than all incense, came and was incarnate of her.</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Remember, Lord, the Christian catechumens of Your people, show them Your pity and have mercy upon them, and establish them in the right faith;</a:t>
            </a:r>
          </a:p>
        </p:txBody>
      </p:sp>
    </p:spTree>
  </p:cSld>
  <p:clrMapOvr>
    <a:masterClrMapping/>
  </p:clrMapOvr>
</p:sld>
</file>

<file path=ppt/slides/slide48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ለማርያም ድንግል ንጽሕት ሠምራ አብ ወአሠርገዋ ደብተራ ለማኅደረ ፍቁር ወልዱ።</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ንንጽሕቲ ድንግል ማርያም ኣብ መረጻ፡ ንፍትው ወዱ መኅደሪ ክትከውን ከኣ ዝተሰለመት ድንኳን ገበራ።</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In the pure virgin Mary, the Father was well-pleased, and He decked her to be a tabernacle for the habitation of His beloved Son.</a:t>
            </a:r>
          </a:p>
        </p:txBody>
      </p:sp>
    </p:spTree>
  </p:cSld>
  <p:clrMapOvr>
    <a:masterClrMapping/>
  </p:clrMapOvr>
</p:sld>
</file>

<file path=ppt/slides/slide48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ካህናት፤ ተውህቦ ሕግ ለሙሴ ወክህነት ለአሮን ተውህቦ  ዕጣን ኅሩይ ለዘካርያስ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ካህናት፤ ንሙሴ ሕጊ ተዋህቦ፡ ንኣሮን ድማ ክህነት፡ ንዘካርያስ ካህንውን ዝተመርጸ ዕጣን ተዋህቦ።</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Priests: To Moses was given the law and priesthood to Aaron. To Zecharias the priest was given chosen incense.</a:t>
            </a:r>
          </a:p>
        </p:txBody>
      </p:sp>
    </p:spTree>
  </p:cSld>
  <p:clrMapOvr>
    <a:masterClrMapping/>
  </p:clrMapOvr>
</p:sld>
</file>

<file path=ppt/slides/slide48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ደብተራ ስምዕ ገብርዋ በከመ ነገረ እግዚእ ወአሮን ካህን በማዕከላ የዐርግ ዕጣነ ኅሩየ።</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ጐይታ ከም ዝተናገረ፡ ናይ ምስክር ድንኳን ገበርዋ፡ ኣሮን ካህንውን ኣብ ማእከላ ዝተመርጸ ዕጣን የዕርግ ነበረ።</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They made a tabernacle of testimony according to the word of God; and Aaron the priest, in the midst thereof, made the chose incense to go up.</a:t>
            </a:r>
          </a:p>
        </p:txBody>
      </p:sp>
    </p:spTree>
  </p:cSld>
  <p:clrMapOvr>
    <a:masterClrMapping/>
  </p:clrMapOvr>
</p:sld>
</file>

<file path=ppt/slides/slide48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ካህናት፤ ሱራፌል ይሰግዱ ሎቱ ወኪሩቤል ይሴብሕዎ ይጸርሑ እንዘ ይብሉ።</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ካህናት፤ ሱራፌል ይሰግዱሉ፡ ኪሩቤል የመስግንዎ፡ ከምዚ እናበሉ (ይጭድሩ) የቃልሑ።</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Priests: The Seraphim worship Him, and the Cherubim praise Him and cry saying:</a:t>
            </a:r>
          </a:p>
        </p:txBody>
      </p:sp>
    </p:spTree>
  </p:cSld>
  <p:clrMapOvr>
    <a:masterClrMapping/>
  </p:clrMapOvr>
</p:sld>
</file>

<file path=ppt/slides/slide48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ቅዱስ ቅዱስ ቅዱስ እግዚአብሔር በኀበ አእላፍ ወክቡር በውስተ ረበዋት።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እግዚኣብሔር ብኣእላፍ (መላእኽቲ) ቅዱስ ቅዱስ ቅዱስ እዩ ብረበዋትውን ክቡር እዩ።</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"Holy, Holy, Holy is the Lord among the thousands and honored among the tens of thousands."</a:t>
            </a:r>
          </a:p>
        </p:txBody>
      </p:sp>
    </p:spTree>
  </p:cSld>
  <p:clrMapOvr>
    <a:masterClrMapping/>
  </p:clrMapOvr>
</p:sld>
</file>

<file path=ppt/slides/slide48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ካህናት፤ አንተ ውእቱ ዕጣን ኦ መድኃኒነ እስመ መጻእከ ወአድኃንከነ ተሣሀለነ።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ካህናት፤ ኦ መድኃኒና ዕጣን ንስኻ ኢኻ፡ መጺእካ ስለ ዘድሓንካና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Priests: You are the incense, O our Savior, for You did come and save us. Have mercy upon us.</a:t>
            </a:r>
          </a:p>
        </p:txBody>
      </p:sp>
    </p:spTree>
  </p:cSld>
  <p:clrMapOvr>
    <a:masterClrMapping/>
  </p:clrMapOvr>
</p:sld>
</file>

<file path=ppt/slides/slide48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ክርስቶስ ተንሥአ እሙታን ሞተ ወኬዶ ለሞት ለእለ ውስተ መቃብር ወሀበ ሕይወተ ዘለዓለም ዕረፍተ</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ክርስቶስ ካብ ሙታን ተንሥአ ሞይቱውን ንሞት ደምሰሶ፡ ኣብ መቓብር ንዘለዉ ከኣ ናይ ዘለዓለም ዕረፍትን ሕይወትን ሃበ።</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Christ rose from the dead. He died and trampled death under foot. He gave the life of eternal rest to those who were in the grave.</a:t>
            </a:r>
          </a:p>
        </p:txBody>
      </p:sp>
    </p:spTree>
  </p:cSld>
  <p:clrMapOvr>
    <a:masterClrMapping/>
  </p:clrMapOvr>
</p:sld>
</file>

<file path=ppt/slides/slide48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ክርስቶስ ተንሥአ እሙታን ሞተ ወኬዶ ለሞት ለእለ ውስተ መቃብር ወሀበ ሕይወተ ዘለዓለም ዕረፍተ</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ክርስቶስ ካብ ሙታን ተንሥአ ሞይቱውን ንሞት ደምሰሶ፡ ኣብ መቓብር ንዘለዉ ከኣ ናይ ዘለዓለም ዕረፍትን ሕይወትን ሃበ።</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Christ rose from the dead. He died and trampled death under foot. He gave the life of eternal rest to those who were in the grave.</a:t>
            </a:r>
          </a:p>
        </p:txBody>
      </p:sp>
    </p:spTree>
  </p:cSld>
  <p:clrMapOvr>
    <a:masterClrMapping/>
  </p:clrMapOvr>
</p:sld>
</file>

<file path=ppt/slides/slide48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ኵሎሙ፤</a:t>
            </a:r>
            <a:r>
              <a:rPr sz="2400">
                <a:solidFill>
                  <a:srgbClr val="FFFFFF"/>
                </a:solidFill>
                <a:latin typeface="Arial"/>
              </a:rPr>
              <a:t> ክርስቶስ ተንሥአ እሙታን ሞተ ወኬዶ ለሞት ለእለ ውስተ መቃብር ወሀበ ሕይወተ ዘለዓለም ዕረፍተ</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ኩሉኹም፤ ክርስቶስ ካብ ሙታን ተንሥአ ሞይቱውን ንሞት ደምሰሶ፡ ኣብ መቓብር ንዘለዉ ከኣ ናይ ዘለዓለም ዕረፍትን ሕይወትን ሃበ።</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ALL:</a:t>
            </a:r>
            <a:r>
              <a:rPr sz="2400">
                <a:solidFill>
                  <a:srgbClr val="FFFFFF"/>
                </a:solidFill>
                <a:latin typeface="Arial"/>
              </a:rPr>
              <a:t> Christ rose from the dead. He died and trampled death under foot. He gave the life of eternal rest to those who were in the grave.</a:t>
            </a:r>
          </a:p>
        </p:txBody>
      </p:sp>
    </p:spTree>
  </p:cSld>
  <p:clrMapOvr>
    <a:masterClrMapping/>
  </p:clrMapOvr>
</p:sld>
</file>

<file path=ppt/slides/slide48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ጸሎተ ኪዳን ፨
</a:t>
            </a:r>
            <a:r>
              <a:rPr sz="2400">
                <a:solidFill>
                  <a:srgbClr val="FF0000"/>
                </a:solidFill>
                <a:latin typeface="Arial"/>
              </a:rPr>
              <a:t>፠ ካህን፤</a:t>
            </a:r>
            <a:r>
              <a:rPr sz="2400">
                <a:solidFill>
                  <a:srgbClr val="FFFFFF"/>
                </a:solidFill>
                <a:latin typeface="Arial"/>
              </a:rPr>
              <a:t> ቅዱስ።
</a:t>
            </a:r>
            <a:r>
              <a:rPr sz="2400">
                <a:solidFill>
                  <a:srgbClr val="FFD700"/>
                </a:solidFill>
                <a:latin typeface="Arial"/>
              </a:rPr>
              <a:t>፠ ሕዝብ፤</a:t>
            </a:r>
            <a:r>
              <a:rPr sz="2400">
                <a:solidFill>
                  <a:srgbClr val="FFFFFF"/>
                </a:solidFill>
                <a:latin typeface="Arial"/>
              </a:rPr>
              <a:t> ቅዱስ እግዚአብሔር ቅዱስ ኃያል ቅዱስ ሕያው ዘኢይመውት ዘተወልደ እማርያም እምቅድስት ድንግል ተሣሃለነ እግዚኦ።</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ቅዱስ።
</a:t>
            </a:r>
            <a:r>
              <a:rPr sz="2400">
                <a:solidFill>
                  <a:srgbClr val="FFD700"/>
                </a:solidFill>
                <a:latin typeface="Arial"/>
              </a:rPr>
              <a:t>፠ ሕዝብ፤</a:t>
            </a:r>
            <a:r>
              <a:rPr sz="2400">
                <a:solidFill>
                  <a:srgbClr val="FFFFFF"/>
                </a:solidFill>
                <a:latin typeface="Arial"/>
              </a:rPr>
              <a:t> ካብ ቅድስቲ ድንግል ማርያም ዝተወልደ፡ ኦ ጐይታ ይቕረ በለልና፡ ቅዱስ እግዚኣብሔር ቅዱስ ኃያል ቅዱስ ዘይመውት ሕያው፥</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PRAYER OF THE COVENANT ፨
</a:t>
            </a:r>
            <a:r>
              <a:rPr sz="2400">
                <a:solidFill>
                  <a:srgbClr val="FF0000"/>
                </a:solidFill>
                <a:latin typeface="Arial"/>
              </a:rPr>
              <a:t>፠ Priest:</a:t>
            </a:r>
            <a:r>
              <a:rPr sz="2400">
                <a:solidFill>
                  <a:srgbClr val="FFFFFF"/>
                </a:solidFill>
                <a:latin typeface="Arial"/>
              </a:rPr>
              <a:t> Holy.
</a:t>
            </a:r>
            <a:r>
              <a:rPr sz="2400">
                <a:solidFill>
                  <a:srgbClr val="FFD700"/>
                </a:solidFill>
                <a:latin typeface="Arial"/>
              </a:rPr>
              <a:t>፠ People:</a:t>
            </a:r>
            <a:r>
              <a:rPr sz="2400">
                <a:solidFill>
                  <a:srgbClr val="FFFFFF"/>
                </a:solidFill>
                <a:latin typeface="Arial"/>
              </a:rPr>
              <a:t> God, Holy Mighty, Holy Living, Immortal, Who was born from the Holy Virgin Mary, have mercy upon us, Lord.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banish from their hearts all remnant of idolatry: confirm in their hearts Your law and Your commandment and Your fear and Your ordinance:</a:t>
            </a:r>
          </a:p>
        </p:txBody>
      </p:sp>
    </p:spTree>
  </p:cSld>
  <p:clrMapOvr>
    <a:masterClrMapping/>
  </p:clrMapOvr>
</p:sld>
</file>

<file path=ppt/slides/slide49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ቅዱስ እግዚአብሔር ቅዱስ ኃያል ቅዱስ ሕያው ዘኢይመውት ዘተጠምቀ በዮርዳኖስ ወተሰቅለ ዲበ ዕፀ መስቀል። ተሣሃለነ እግዚኦ።</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ኣብ ዮርዳኖስ ዝተጠምቀ፡ ኣብ ልዕሊ ዕንፀይቲ መስቀል ዝተሰቕለ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Holy God, Holy Mighty, Holy Immortal Who was baptized in the Jordan and was crucified upon the tree of the Cross; have mercy upon us, Lord.</a:t>
            </a:r>
          </a:p>
        </p:txBody>
      </p:sp>
    </p:spTree>
  </p:cSld>
  <p:clrMapOvr>
    <a:masterClrMapping/>
  </p:clrMapOvr>
</p:sld>
</file>

<file path=ppt/slides/slide49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ቅዱስ እግዚአብሔር ቅዱስ ኃያል ቅዱስ ሕያው ዘኢይመውት ዘተንሥአ እሙታን አመ ሣልስት ዕለት ዐርገ በስብሐት ውስተ ሰማያት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ቅዱስ እግዚኣብሔር ቅዱስ ኃያል ቅዱስ ዘይመውት ሕያው፡ ኣብ ሣልሳይ መዓልቲ ካብ ምውታት ተፈልዩ ዝተንሥአ፡ ብምስጋና ናብ ሰማይ ዝዐረገ፡</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Holy God, Holy Mighty, Holy Immortal Who did rise from the dead on the third day, ascend into heaven in glory,</a:t>
            </a:r>
          </a:p>
        </p:txBody>
      </p:sp>
    </p:spTree>
  </p:cSld>
  <p:clrMapOvr>
    <a:masterClrMapping/>
  </p:clrMapOvr>
</p:sld>
</file>

<file path=ppt/slides/slide49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ወነበረ በየማነ አቡሁ ዳግመ ይመጽእ በስብሐት ይኰንን ሕያዋነ ወሙታነ ተሣሃለነ እግዚኦ።</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ኣብ የማን ኣቦኡ ዝተቐመጠ፡ ንሕያዋንን ምዉታትን ኪፈርድ ከም ብሓድሽ ኪመጽእ እዩ።</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sits at the right hand of the Father and will come again in glory to judge the living and the dead; have mercy upon us, Lord.</a:t>
            </a:r>
          </a:p>
        </p:txBody>
      </p:sp>
    </p:spTree>
  </p:cSld>
  <p:clrMapOvr>
    <a:masterClrMapping/>
  </p:clrMapOvr>
</p:sld>
</file>

<file path=ppt/slides/slide49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ስብሐት ለአብ ስብሐት ለወልድ ስብሐት ለመንፈስ ቅዱስ ይእዜኒ ወዘልፈኒ ወለዓለመ ዓለም</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ምስጋና ንኣብ፡ ምስጋና ንወልድ፡ ምስጋና ንመንፈስ ቅዱስ ይኹን፡ ሎምን ኵሉ ሳዕን ንዘልዓለም ዓለም</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Glory be to the Father, Glory be to the Son, Glory be to the Holy Spirit, both now and ever and world without end.</a:t>
            </a:r>
          </a:p>
        </p:txBody>
      </p:sp>
    </p:spTree>
  </p:cSld>
  <p:clrMapOvr>
    <a:masterClrMapping/>
  </p:clrMapOvr>
</p:sld>
</file>

<file path=ppt/slides/slide49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አሜን ወአሜን ለይኩን ለይኩን። ቅዱስ ሥሉስ እግዚአብሔር ሕያው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ኣሜን ኣሜን ይኹን ይኹነልና ይኹነልና። ቅዱስ ሥሉስ፤ ሕያው እግዚኣብሔር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Amen Amen, so be it, so be it. O Holy Trinity, living God, have mercy upon us.</a:t>
            </a:r>
          </a:p>
        </p:txBody>
      </p:sp>
    </p:spTree>
  </p:cSld>
  <p:clrMapOvr>
    <a:masterClrMapping/>
  </p:clrMapOvr>
</p:sld>
</file>

<file path=ppt/slides/slide49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MIDNIGHT PRAYER OF THE COVENANT ፨
</a:t>
            </a:r>
            <a:r>
              <a:rPr sz="2400">
                <a:solidFill>
                  <a:srgbClr val="FF0000"/>
                </a:solidFill>
                <a:latin typeface="Arial"/>
              </a:rPr>
              <a:t>፠ Priest:</a:t>
            </a:r>
            <a:r>
              <a:rPr sz="2400">
                <a:solidFill>
                  <a:srgbClr val="FFFFFF"/>
                </a:solidFill>
                <a:latin typeface="Arial"/>
              </a:rPr>
              <a:t> Glory be to God. 
</a:t>
            </a:r>
            <a:r>
              <a:rPr sz="2400">
                <a:solidFill>
                  <a:srgbClr val="FFD700"/>
                </a:solidFill>
                <a:latin typeface="Arial"/>
              </a:rPr>
              <a:t>፠ People:</a:t>
            </a:r>
            <a:r>
              <a:rPr sz="2400">
                <a:solidFill>
                  <a:srgbClr val="FFFFFF"/>
                </a:solidFill>
                <a:latin typeface="Arial"/>
              </a:rPr>
              <a:t> It is right, it is just.</a:t>
            </a:r>
          </a:p>
        </p:txBody>
      </p:sp>
    </p:spTree>
  </p:cSld>
  <p:clrMapOvr>
    <a:masterClrMapping/>
  </p:clrMapOvr>
</p:sld>
</file>

<file path=ppt/slides/slide49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Lord, Maker of all, invisible God, we stretch out our soul to You and we offer morning prayer unto You.</a:t>
            </a:r>
          </a:p>
        </p:txBody>
      </p:sp>
    </p:spTree>
  </p:cSld>
  <p:clrMapOvr>
    <a:masterClrMapping/>
  </p:clrMapOvr>
</p:sld>
</file>

<file path=ppt/slides/slide49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Lord, the powerful Wisdom of all, God plentiful in mercy, the Maker of the soul, we glorify You, begotten from the Father before the creation of the world;</a:t>
            </a:r>
          </a:p>
        </p:txBody>
      </p:sp>
    </p:spTree>
  </p:cSld>
  <p:clrMapOvr>
    <a:masterClrMapping/>
  </p:clrMapOvr>
</p:sld>
</file>

<file path=ppt/slides/slide49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Who are the only Word and does rest in Your saints, are praised by the archangels with ceaseless glories.</a:t>
            </a:r>
          </a:p>
        </p:txBody>
      </p:sp>
    </p:spTree>
  </p:cSld>
  <p:clrMapOvr>
    <a:masterClrMapping/>
  </p:clrMapOvr>
</p:sld>
</file>

<file path=ppt/slides/slide49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were not created with hands but are Creator of the hidden things; You are the invisible, pure, and holy, and the announcer Who told us the wisdom of Your hidden glory.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but you, blessed are your eyes that have seen and your ears that have heard;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so that they may know the power of the word wherein they have been instructed,</a:t>
            </a:r>
          </a:p>
        </p:txBody>
      </p:sp>
    </p:spTree>
  </p:cSld>
  <p:clrMapOvr>
    <a:masterClrMapping/>
  </p:clrMapOvr>
</p:sld>
</file>

<file path=ppt/slides/slide50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have made us hope for the unquenchable light; and we, Your servants, offer unto You glory, thanksgiving and holiness; and the people glorify You.</a:t>
            </a:r>
          </a:p>
        </p:txBody>
      </p:sp>
    </p:spTree>
  </p:cSld>
  <p:clrMapOvr>
    <a:masterClrMapping/>
  </p:clrMapOvr>
</p:sld>
</file>

<file path=ppt/slides/slide50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ኪያከ ንሴብሕ እግዚኦ።</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O Lord, we glorify You.</a:t>
            </a:r>
          </a:p>
        </p:txBody>
      </p:sp>
    </p:spTree>
  </p:cSld>
  <p:clrMapOvr>
    <a:masterClrMapping/>
  </p:clrMapOvr>
</p:sld>
</file>

<file path=ppt/slides/slide50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God of light, You are the source of life, the Head of knowledge, the Giver of grace from the perfect grace,</a:t>
            </a:r>
          </a:p>
        </p:txBody>
      </p:sp>
    </p:spTree>
  </p:cSld>
  <p:clrMapOvr>
    <a:masterClrMapping/>
  </p:clrMapOvr>
</p:sld>
</file>

<file path=ppt/slides/slide50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the Maker of the soul, Giver of good, Giver of the Holy Spirit, the Treasure of wisdom, the Helper, the Teacher of saints, the Foundation of the world, who accept the prayer of the holy ones.</a:t>
            </a:r>
          </a:p>
        </p:txBody>
      </p:sp>
    </p:spTree>
  </p:cSld>
  <p:clrMapOvr>
    <a:masterClrMapping/>
  </p:clrMapOvr>
</p:sld>
</file>

<file path=ppt/slides/slide50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We glorify You, O only-begotten Son, the first-born Word of the Father; You have granted Your universal grace to us who call upon You.</a:t>
            </a:r>
          </a:p>
        </p:txBody>
      </p:sp>
    </p:spTree>
  </p:cSld>
  <p:clrMapOvr>
    <a:masterClrMapping/>
  </p:clrMapOvr>
</p:sld>
</file>

<file path=ppt/slides/slide50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pure and blameless Father, You have the treasures which moth and rust do not corrupt, and of which You give to those who trust upon You in all their thoughts.</a:t>
            </a:r>
          </a:p>
        </p:txBody>
      </p:sp>
    </p:spTree>
  </p:cSld>
  <p:clrMapOvr>
    <a:masterClrMapping/>
  </p:clrMapOvr>
</p:sld>
</file>

<file path=ppt/slides/slide50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did make the angels desire to visit the Light which was before the world, and You are our unchangeable Guardian.</a:t>
            </a:r>
          </a:p>
        </p:txBody>
      </p:sp>
    </p:spTree>
  </p:cSld>
  <p:clrMapOvr>
    <a:masterClrMapping/>
  </p:clrMapOvr>
</p:sld>
</file>

<file path=ppt/slides/slide50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Through Your Father's pleasure You have enlightened us, we who had treasured up darkness, we whom You have brought from darkness to Light,</a:t>
            </a:r>
          </a:p>
        </p:txBody>
      </p:sp>
    </p:spTree>
  </p:cSld>
  <p:clrMapOvr>
    <a:masterClrMapping/>
  </p:clrMapOvr>
</p:sld>
</file>

<file path=ppt/slides/slide50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granted us life after death, and granted us freedom from slavery.</a:t>
            </a:r>
          </a:p>
        </p:txBody>
      </p:sp>
    </p:spTree>
  </p:cSld>
  <p:clrMapOvr>
    <a:masterClrMapping/>
  </p:clrMapOvr>
</p:sld>
</file>

<file path=ppt/slides/slide50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With Your cross You have brought us nearer to Your Father in heaven. With the Gospel You have led us and with the prophets You have comforted us, we whom You have brought near, O God.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and in the appointed time make them all meet for the new birth and for the remission of their sin and prepare them to be an ark for the Holy Spirit.</a:t>
            </a:r>
          </a:p>
        </p:txBody>
      </p:sp>
    </p:spTree>
  </p:cSld>
  <p:clrMapOvr>
    <a:masterClrMapping/>
  </p:clrMapOvr>
</p:sld>
</file>

<file path=ppt/slides/slide51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Give us, O God, light. We praise you, O our God, that with ceaseless thanksgiving we may say that we are Your servants; and the people praise You.</a:t>
            </a:r>
          </a:p>
        </p:txBody>
      </p:sp>
    </p:spTree>
  </p:cSld>
  <p:clrMapOvr>
    <a:masterClrMapping/>
  </p:clrMapOvr>
</p:sld>
</file>

<file path=ppt/slides/slide51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ኪያከ ንዌድስ እግዚኦ።</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O Lord, we praise You.</a:t>
            </a:r>
          </a:p>
        </p:txBody>
      </p:sp>
    </p:spTree>
  </p:cSld>
  <p:clrMapOvr>
    <a:masterClrMapping/>
  </p:clrMapOvr>
</p:sld>
</file>

<file path=ppt/slides/slide51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Jesus, the Son of God, Who are above all, thrice over we do offer thanksgiving unto You with Your Father in Your eternal kingdom</a:t>
            </a:r>
          </a:p>
        </p:txBody>
      </p:sp>
    </p:spTree>
  </p:cSld>
  <p:clrMapOvr>
    <a:masterClrMapping/>
  </p:clrMapOvr>
</p:sld>
</file>

<file path=ppt/slides/slide51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all the creatures glorify You in trembling and fear of soul.</a:t>
            </a:r>
          </a:p>
        </p:txBody>
      </p:sp>
    </p:spTree>
  </p:cSld>
  <p:clrMapOvr>
    <a:masterClrMapping/>
  </p:clrMapOvr>
</p:sld>
</file>

<file path=ppt/slides/slide51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Every soul fears You and all the souls of the righteous trust in You, You Who did quiet the stormy floods of the evil spirits for our sake,</a:t>
            </a:r>
          </a:p>
        </p:txBody>
      </p:sp>
    </p:spTree>
  </p:cSld>
  <p:clrMapOvr>
    <a:masterClrMapping/>
  </p:clrMapOvr>
</p:sld>
</file>

<file path=ppt/slides/slide51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Who became to us life from destruction, and a refuge wherein there is the hope of eternal salvation; who are traveled on the grace You save those who are in the wilderness,</a:t>
            </a:r>
          </a:p>
        </p:txBody>
      </p:sp>
    </p:spTree>
  </p:cSld>
  <p:clrMapOvr>
    <a:masterClrMapping/>
  </p:clrMapOvr>
</p:sld>
</file>

<file path=ppt/slides/slide51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accompanied those whose imprisonment is very hard; so loosen us from the bond of death.</a:t>
            </a:r>
          </a:p>
        </p:txBody>
      </p:sp>
    </p:spTree>
  </p:cSld>
  <p:clrMapOvr>
    <a:masterClrMapping/>
  </p:clrMapOvr>
</p:sld>
</file>

<file path=ppt/slides/slide51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comfort the miserable and the weeping, You save the weak with Your cross, You take away and remove all the wrath from us who have trusted in You.</a:t>
            </a:r>
          </a:p>
        </p:txBody>
      </p:sp>
    </p:spTree>
  </p:cSld>
  <p:clrMapOvr>
    <a:masterClrMapping/>
  </p:clrMapOvr>
</p:sld>
</file>

<file path=ppt/slides/slide51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Lord, Whom the prophets and the apostles thanked secretly, we thank You. We glorify You, so that we, believing in You and fulfilling Your will, may rest in the abode of life.</a:t>
            </a:r>
          </a:p>
        </p:txBody>
      </p:sp>
    </p:spTree>
  </p:cSld>
  <p:clrMapOvr>
    <a:masterClrMapping/>
  </p:clrMapOvr>
</p:sld>
</file>

<file path=ppt/slides/slide51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Grant us to walk according to Your order. O Lord, through Your mercy visit all, small and great, rulers and people, shepard and flock, for Yours is the kingdom O blessed Lord our God.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Remember, Lord, Your servants, the poor who are under oppression, have pity upon them and establish them in the right faith</a:t>
            </a:r>
          </a:p>
        </p:txBody>
      </p:sp>
    </p:spTree>
  </p:cSld>
  <p:clrMapOvr>
    <a:masterClrMapping/>
  </p:clrMapOvr>
</p:sld>
</file>

<file path=ppt/slides/slide52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አሜን።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Glory be to the Father, the Son and the Holy Spirit, before the creation of the world, both now and ever, and from generation to endless generations, and world without end.
</a:t>
            </a:r>
            <a:r>
              <a:rPr sz="2400">
                <a:solidFill>
                  <a:srgbClr val="FFD700"/>
                </a:solidFill>
                <a:latin typeface="Arial"/>
              </a:rPr>
              <a:t>፠ People:</a:t>
            </a:r>
            <a:r>
              <a:rPr sz="2400">
                <a:solidFill>
                  <a:srgbClr val="FFFFFF"/>
                </a:solidFill>
                <a:latin typeface="Arial"/>
              </a:rPr>
              <a:t> Amen.</a:t>
            </a:r>
          </a:p>
        </p:txBody>
      </p:sp>
    </p:spTree>
  </p:cSld>
  <p:clrMapOvr>
    <a:masterClrMapping/>
  </p:clrMapOvr>
</p:sld>
</file>

<file path=ppt/slides/slide52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ጸጋ ዘእግዚአብሔር የሀሉ ምስሌክሙ።
</a:t>
            </a:r>
            <a:r>
              <a:rPr sz="2400">
                <a:solidFill>
                  <a:srgbClr val="FFD700"/>
                </a:solidFill>
                <a:latin typeface="Arial"/>
              </a:rPr>
              <a:t>፠ ሕዝብ፤</a:t>
            </a:r>
            <a:r>
              <a:rPr sz="2400">
                <a:solidFill>
                  <a:srgbClr val="FFFFFF"/>
                </a:solidFill>
                <a:latin typeface="Arial"/>
              </a:rPr>
              <a:t> ምስለ መንፈስከ።</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ናይ እግዚኣብሔር ጸጋ ምሳኹም ይኹን።
</a:t>
            </a:r>
            <a:r>
              <a:rPr sz="2400">
                <a:solidFill>
                  <a:srgbClr val="FFD700"/>
                </a:solidFill>
                <a:latin typeface="Arial"/>
              </a:rPr>
              <a:t>፠ ሕዝብ፤</a:t>
            </a:r>
            <a:r>
              <a:rPr sz="2400">
                <a:solidFill>
                  <a:srgbClr val="FFFFFF"/>
                </a:solidFill>
                <a:latin typeface="Arial"/>
              </a:rPr>
              <a:t> ምስ መንፈስካ</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MORNING PRAYER OF THE COVENANT ፨
</a:t>
            </a:r>
            <a:r>
              <a:rPr sz="2400">
                <a:solidFill>
                  <a:srgbClr val="FF0000"/>
                </a:solidFill>
                <a:latin typeface="Arial"/>
              </a:rPr>
              <a:t>፠ Priest:</a:t>
            </a:r>
            <a:r>
              <a:rPr sz="2400">
                <a:solidFill>
                  <a:srgbClr val="FFFFFF"/>
                </a:solidFill>
                <a:latin typeface="Arial"/>
              </a:rPr>
              <a:t> The Grace of God be with you.
</a:t>
            </a:r>
            <a:r>
              <a:rPr sz="2400">
                <a:solidFill>
                  <a:srgbClr val="FFD700"/>
                </a:solidFill>
                <a:latin typeface="Arial"/>
              </a:rPr>
              <a:t>፠ People:</a:t>
            </a:r>
            <a:r>
              <a:rPr sz="2400">
                <a:solidFill>
                  <a:srgbClr val="FFFFFF"/>
                </a:solidFill>
                <a:latin typeface="Arial"/>
              </a:rPr>
              <a:t> And with your Spirit.</a:t>
            </a:r>
          </a:p>
        </p:txBody>
      </p:sp>
    </p:spTree>
  </p:cSld>
  <p:clrMapOvr>
    <a:masterClrMapping/>
  </p:clrMapOvr>
</p:sld>
</file>

<file path=ppt/slides/slide52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ንሰብሖ ለአምላክነ።
</a:t>
            </a:r>
            <a:r>
              <a:rPr sz="2400">
                <a:solidFill>
                  <a:srgbClr val="FFD700"/>
                </a:solidFill>
                <a:latin typeface="Arial"/>
              </a:rPr>
              <a:t>፠ ሕዝብ፤</a:t>
            </a:r>
            <a:r>
              <a:rPr sz="2400">
                <a:solidFill>
                  <a:srgbClr val="FFFFFF"/>
                </a:solidFill>
                <a:latin typeface="Arial"/>
              </a:rPr>
              <a:t> ርቱዕ ይደሉ።
</a:t>
            </a:r>
            <a:r>
              <a:rPr sz="2400">
                <a:solidFill>
                  <a:srgbClr val="FF0000"/>
                </a:solidFill>
                <a:latin typeface="Arial"/>
              </a:rPr>
              <a:t>፠ ካህን፤</a:t>
            </a:r>
            <a:r>
              <a:rPr sz="2400">
                <a:solidFill>
                  <a:srgbClr val="FFFFFF"/>
                </a:solidFill>
                <a:latin typeface="Arial"/>
              </a:rPr>
              <a:t> አጽንዑ ሕሊና ልብክሙ።</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ንኣምላኽና ነመስግኖ፡
</a:t>
            </a:r>
            <a:r>
              <a:rPr sz="2400">
                <a:solidFill>
                  <a:srgbClr val="FFD700"/>
                </a:solidFill>
                <a:latin typeface="Arial"/>
              </a:rPr>
              <a:t>፠ ሕዝብ፤</a:t>
            </a:r>
            <a:r>
              <a:rPr sz="2400">
                <a:solidFill>
                  <a:srgbClr val="FFFFFF"/>
                </a:solidFill>
                <a:latin typeface="Arial"/>
              </a:rPr>
              <a:t> ብሓቂ ይግባእ እዩ።
</a:t>
            </a:r>
            <a:r>
              <a:rPr sz="2400">
                <a:solidFill>
                  <a:srgbClr val="FF0000"/>
                </a:solidFill>
                <a:latin typeface="Arial"/>
              </a:rPr>
              <a:t>፠ ካህን፤</a:t>
            </a:r>
            <a:r>
              <a:rPr sz="2400">
                <a:solidFill>
                  <a:srgbClr val="FFFFFF"/>
                </a:solidFill>
                <a:latin typeface="Arial"/>
              </a:rPr>
              <a:t> ሕሊና ልብኹም ኣጽንዑ።</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Let us glorify our God.
</a:t>
            </a:r>
            <a:r>
              <a:rPr sz="2400">
                <a:solidFill>
                  <a:srgbClr val="FFD700"/>
                </a:solidFill>
                <a:latin typeface="Arial"/>
              </a:rPr>
              <a:t>፠ People:</a:t>
            </a:r>
            <a:r>
              <a:rPr sz="2400">
                <a:solidFill>
                  <a:srgbClr val="FFFFFF"/>
                </a:solidFill>
                <a:latin typeface="Arial"/>
              </a:rPr>
              <a:t> It is right, it is just.
</a:t>
            </a:r>
            <a:r>
              <a:rPr sz="2400">
                <a:solidFill>
                  <a:srgbClr val="FF0000"/>
                </a:solidFill>
                <a:latin typeface="Arial"/>
              </a:rPr>
              <a:t>፠ Priest:</a:t>
            </a:r>
            <a:r>
              <a:rPr sz="2400">
                <a:solidFill>
                  <a:srgbClr val="FFFFFF"/>
                </a:solidFill>
                <a:latin typeface="Arial"/>
              </a:rPr>
              <a:t> Strengthen the thought of your heart.</a:t>
            </a:r>
          </a:p>
        </p:txBody>
      </p:sp>
    </p:spTree>
  </p:cSld>
  <p:clrMapOvr>
    <a:masterClrMapping/>
  </p:clrMapOvr>
</p:sld>
</file>

<file path=ppt/slides/slide52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ብነ ኀበ እግዚአብሔር አቡነ ዘበሰማያት፥ አቡነ ዘበሰማያት፥ አቡነ ዘበሰማያት ኢታብአነ እግዚኦ ውስተ መንሱት።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ኣብ እግዚአብሔር ኣቦና ኣሎና፡ ኣብ ሰማያት እትነብር ኣቦና፡ ኣብ ሰማያት እትነብር ኣቦና፡ ኣብ ሰማያት እትነብር ኣቦና፡ ናብ ፈተና ኣይተእትወና።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We lift them unto the Lord. Our Father in heaven, Our Father in heaven, Our Father in heaven, lead us not into temptation.</a:t>
            </a:r>
          </a:p>
        </p:txBody>
      </p:sp>
    </p:spTree>
  </p:cSld>
  <p:clrMapOvr>
    <a:masterClrMapping/>
  </p:clrMapOvr>
</p:sld>
</file>

<file path=ppt/slides/slide52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እግዚአብሔር አብ…</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God the Father, Giver of light, the Power of all, Visitor of all soul, Light which was before, Creator of the world,</a:t>
            </a:r>
          </a:p>
        </p:txBody>
      </p:sp>
    </p:spTree>
  </p:cSld>
  <p:clrMapOvr>
    <a:masterClrMapping/>
  </p:clrMapOvr>
</p:sld>
</file>

<file path=ppt/slides/slide52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the Leader of life and Giver of immortal happiness: You have taken us out of the snares of darkness, and granted us the unsearchable light.</a:t>
            </a:r>
          </a:p>
        </p:txBody>
      </p:sp>
    </p:spTree>
  </p:cSld>
  <p:clrMapOvr>
    <a:masterClrMapping/>
  </p:clrMapOvr>
</p:sld>
</file>

<file path=ppt/slides/slide52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have loosed us, we who believe in You, and covered us with faith.</a:t>
            </a:r>
          </a:p>
        </p:txBody>
      </p:sp>
    </p:spTree>
  </p:cSld>
  <p:clrMapOvr>
    <a:masterClrMapping/>
  </p:clrMapOvr>
</p:sld>
</file>

<file path=ppt/slides/slide52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are not far from Your servants but are always with them. You did not neglect the soul which supplicates You with fear and trembling.</a:t>
            </a:r>
          </a:p>
        </p:txBody>
      </p:sp>
    </p:spTree>
  </p:cSld>
  <p:clrMapOvr>
    <a:masterClrMapping/>
  </p:clrMapOvr>
</p:sld>
</file>

<file path=ppt/slides/slide52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know all before the thought. Through Your Will You supply our needs before we ask; You hear us who call upon You without doubting.</a:t>
            </a:r>
          </a:p>
        </p:txBody>
      </p:sp>
    </p:spTree>
  </p:cSld>
  <p:clrMapOvr>
    <a:masterClrMapping/>
  </p:clrMapOvr>
</p:sld>
</file>

<file path=ppt/slides/slide52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are the unsearchable light and the King of the heavenly hosts, hearer of the glorious song of the archangels upon who You rest.</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and make them a dwelling-place of the Holy Spirit through spiritual joy and the love of man, </a:t>
            </a:r>
          </a:p>
        </p:txBody>
      </p:sp>
    </p:spTree>
  </p:cSld>
  <p:clrMapOvr>
    <a:masterClrMapping/>
  </p:clrMapOvr>
</p:sld>
</file>

<file path=ppt/slides/slide53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Lord, we pray You to hear us. Grant us the unceasing Word in trust. We glorify You, we thank You, and we bless You.</a:t>
            </a:r>
          </a:p>
        </p:txBody>
      </p:sp>
    </p:spTree>
  </p:cSld>
  <p:clrMapOvr>
    <a:masterClrMapping/>
  </p:clrMapOvr>
</p:sld>
</file>

<file path=ppt/slides/slide53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Lord, we, Your servants, glorify You because we depend upon You. </a:t>
            </a:r>
          </a:p>
        </p:txBody>
      </p:sp>
    </p:spTree>
  </p:cSld>
  <p:clrMapOvr>
    <a:masterClrMapping/>
  </p:clrMapOvr>
</p:sld>
</file>

<file path=ppt/slides/slide53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ኪያከ ንሴብሕ እግዚኦ።</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ኦ ጐይታ ንኣኻ ነመስግን።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O Lord, we glorify You.</a:t>
            </a:r>
          </a:p>
        </p:txBody>
      </p:sp>
    </p:spTree>
  </p:cSld>
  <p:clrMapOvr>
    <a:masterClrMapping/>
  </p:clrMapOvr>
</p:sld>
</file>

<file path=ppt/slides/slide53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እግዚኦ ኢየሱስ ክርስቶስ…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Lord, Jesus Christ, Holy, You have heard us. You did become a word to the dumb, a staff to the broken ones, light to the blind, a way to the lame, and the purifier of the lepers.</a:t>
            </a:r>
          </a:p>
        </p:txBody>
      </p:sp>
    </p:spTree>
  </p:cSld>
  <p:clrMapOvr>
    <a:masterClrMapping/>
  </p:clrMapOvr>
</p:sld>
</file>

<file path=ppt/slides/slide53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Lord, You did heal the sick and cure the deaf. You did rebuke death and destroy the darkness.</a:t>
            </a:r>
          </a:p>
        </p:txBody>
      </p:sp>
    </p:spTree>
  </p:cSld>
  <p:clrMapOvr>
    <a:masterClrMapping/>
  </p:clrMapOvr>
</p:sld>
</file>

<file path=ppt/slides/slide53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did create the light of the sun which does not set, the unquenchable light, the Sun which always shines over the holy ones,</a:t>
            </a:r>
          </a:p>
        </p:txBody>
      </p:sp>
    </p:spTree>
  </p:cSld>
  <p:clrMapOvr>
    <a:masterClrMapping/>
  </p:clrMapOvr>
</p:sld>
</file>

<file path=ppt/slides/slide53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did establish all through Your fixed Will for the decoration of the world. You did appear clearly to all to save man, You are the restorer of the soul,</a:t>
            </a:r>
          </a:p>
        </p:txBody>
      </p:sp>
    </p:spTree>
  </p:cSld>
  <p:clrMapOvr>
    <a:masterClrMapping/>
  </p:clrMapOvr>
</p:sld>
</file>

<file path=ppt/slides/slide53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You were beforehand in determining all things rightly. O You, Creator of angels Father of all, the adornment of the world and the maker of earth,</a:t>
            </a:r>
          </a:p>
        </p:txBody>
      </p:sp>
    </p:spTree>
  </p:cSld>
  <p:clrMapOvr>
    <a:masterClrMapping/>
  </p:clrMapOvr>
</p:sld>
</file>

<file path=ppt/slides/slide53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Wisdom and Knowledge were sent to the world by the Father who was before. This existence is unchangeable and unsearchable and invisible in spirit.</a:t>
            </a:r>
          </a:p>
        </p:txBody>
      </p:sp>
    </p:spTree>
  </p:cSld>
  <p:clrMapOvr>
    <a:masterClrMapping/>
  </p:clrMapOvr>
</p:sld>
</file>

<file path=ppt/slides/slide53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are the glorious announcer and Your name is wonderful. For this reason, we, Your servants, praise You, O Lord.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Through Your only-begotten Son our Lord and our God and our Savior Jesus Christ,</a:t>
            </a:r>
          </a:p>
        </p:txBody>
      </p:sp>
    </p:spTree>
  </p:cSld>
  <p:clrMapOvr>
    <a:masterClrMapping/>
  </p:clrMapOvr>
</p:sld>
</file>

<file path=ppt/slides/slide54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ኪያከ ንዌድስ እግዚኦ።</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ኦ ጐይታ ንኣኻ ንውድስ።</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O Lord, we praise You.</a:t>
            </a:r>
          </a:p>
        </p:txBody>
      </p:sp>
    </p:spTree>
  </p:cSld>
  <p:clrMapOvr>
    <a:masterClrMapping/>
  </p:clrMapOvr>
</p:sld>
</file>

<file path=ppt/slides/slide54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ንሤልስ ለከ ዘንተ ቅዱሰ…</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Thrice over we do offer this holy glory to You, Who have given us Your unchangeable faith with which You have made us break the bonds of death.</a:t>
            </a:r>
          </a:p>
        </p:txBody>
      </p:sp>
    </p:spTree>
  </p:cSld>
  <p:clrMapOvr>
    <a:masterClrMapping/>
  </p:clrMapOvr>
</p:sld>
</file>

<file path=ppt/slides/slide54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did create the upright minds of those who believe in You that they may be called gods among men.</a:t>
            </a:r>
          </a:p>
        </p:txBody>
      </p:sp>
    </p:spTree>
  </p:cSld>
  <p:clrMapOvr>
    <a:masterClrMapping/>
  </p:clrMapOvr>
</p:sld>
</file>

<file path=ppt/slides/slide54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have granted us to tread down all the powers of the enemy through the Spirit, so that we may loosen that which cannot be loosened.</a:t>
            </a:r>
          </a:p>
        </p:txBody>
      </p:sp>
    </p:spTree>
  </p:cSld>
  <p:clrMapOvr>
    <a:masterClrMapping/>
  </p:clrMapOvr>
</p:sld>
</file>

<file path=ppt/slides/slide54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have made effectual for us love towards Your Father and made reconciliation between us and Him. O Lord, hear those who supplicate You. </a:t>
            </a:r>
          </a:p>
        </p:txBody>
      </p:sp>
    </p:spTree>
  </p:cSld>
  <p:clrMapOvr>
    <a:masterClrMapping/>
  </p:clrMapOvr>
</p:sld>
</file>

<file path=ppt/slides/slide54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Lord, let not us, who supplicate You, fall into sin, but vindicate us against our enemies, our accusers. Grant us continuous prayer that we may be kept from being swallowed up by the enemy.</a:t>
            </a:r>
          </a:p>
        </p:txBody>
      </p:sp>
    </p:spTree>
  </p:cSld>
  <p:clrMapOvr>
    <a:masterClrMapping/>
  </p:clrMapOvr>
</p:sld>
</file>

<file path=ppt/slides/slide54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eternal King, hear; comfort the widows, accept the orphans, purify the unclean through Your mercy,</a:t>
            </a:r>
          </a:p>
        </p:txBody>
      </p:sp>
    </p:spTree>
  </p:cSld>
  <p:clrMapOvr>
    <a:masterClrMapping/>
  </p:clrMapOvr>
</p:sld>
</file>

<file path=ppt/slides/slide54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
</a:t>
            </a:r>
            <a:r>
              <a:rPr sz="2400">
                <a:solidFill>
                  <a:srgbClr val="FFD700"/>
                </a:solidFill>
                <a:latin typeface="Arial"/>
              </a:rPr>
              <a:t>፠ ሕዝብ፤</a:t>
            </a:r>
            <a:r>
              <a:rPr sz="2400">
                <a:solidFill>
                  <a:srgbClr val="FFFFFF"/>
                </a:solidFill>
                <a:latin typeface="Arial"/>
              </a:rPr>
              <a:t> አሜን።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
</a:t>
            </a:r>
            <a:r>
              <a:rPr sz="2400">
                <a:solidFill>
                  <a:srgbClr val="FFD700"/>
                </a:solidFill>
                <a:latin typeface="Arial"/>
              </a:rPr>
              <a:t>፠ ሕዝብ፤</a:t>
            </a:r>
            <a:r>
              <a:rPr sz="2400">
                <a:solidFill>
                  <a:srgbClr val="FFFFFF"/>
                </a:solidFill>
                <a:latin typeface="Arial"/>
              </a:rPr>
              <a:t> ኣሜን።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grant wisdom to the foolish, restore the lost, save the prisoners, and be a refuge to all of us, for Your is the blessed Kingdom, O Lord our God.
</a:t>
            </a:r>
            <a:r>
              <a:rPr sz="2400">
                <a:solidFill>
                  <a:srgbClr val="FFD700"/>
                </a:solidFill>
                <a:latin typeface="Arial"/>
              </a:rPr>
              <a:t>፠ People:</a:t>
            </a:r>
            <a:r>
              <a:rPr sz="2400">
                <a:solidFill>
                  <a:srgbClr val="FFFFFF"/>
                </a:solidFill>
                <a:latin typeface="Arial"/>
              </a:rPr>
              <a:t> Amen.</a:t>
            </a:r>
          </a:p>
        </p:txBody>
      </p:sp>
    </p:spTree>
  </p:cSld>
  <p:clrMapOvr>
    <a:masterClrMapping/>
  </p:clrMapOvr>
</p:sld>
</file>

<file path=ppt/slides/slide54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ጸጋ ዘእግዚአብሔር የሀሉ ምስሌክሙ።
</a:t>
            </a:r>
            <a:r>
              <a:rPr sz="2400">
                <a:solidFill>
                  <a:srgbClr val="FFD700"/>
                </a:solidFill>
                <a:latin typeface="Arial"/>
              </a:rPr>
              <a:t>፠ ሕዝብ፤</a:t>
            </a:r>
            <a:r>
              <a:rPr sz="2400">
                <a:solidFill>
                  <a:srgbClr val="FFFFFF"/>
                </a:solidFill>
                <a:latin typeface="Arial"/>
              </a:rPr>
              <a:t> ምስለ መንፈስከ።</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ናይ እግዚኣብሔር ጸጋ ምሳኹም ይኹን።
</a:t>
            </a:r>
            <a:r>
              <a:rPr sz="2400">
                <a:solidFill>
                  <a:srgbClr val="FFD700"/>
                </a:solidFill>
                <a:latin typeface="Arial"/>
              </a:rPr>
              <a:t>፠ ሕዝብ፤</a:t>
            </a:r>
            <a:r>
              <a:rPr sz="2400">
                <a:solidFill>
                  <a:srgbClr val="FFFFFF"/>
                </a:solidFill>
                <a:latin typeface="Arial"/>
              </a:rPr>
              <a:t> ምስ መንፈስካ</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EVENING PRAYER OF THE COVENANT ፨
</a:t>
            </a:r>
            <a:r>
              <a:rPr sz="2400">
                <a:solidFill>
                  <a:srgbClr val="FF0000"/>
                </a:solidFill>
                <a:latin typeface="Arial"/>
              </a:rPr>
              <a:t>፠ Priest:</a:t>
            </a:r>
            <a:r>
              <a:rPr sz="2400">
                <a:solidFill>
                  <a:srgbClr val="FFFFFF"/>
                </a:solidFill>
                <a:latin typeface="Arial"/>
              </a:rPr>
              <a:t> The Grace of God be with you.
</a:t>
            </a:r>
            <a:r>
              <a:rPr sz="2400">
                <a:solidFill>
                  <a:srgbClr val="FFD700"/>
                </a:solidFill>
                <a:latin typeface="Arial"/>
              </a:rPr>
              <a:t>፠ People:</a:t>
            </a:r>
            <a:r>
              <a:rPr sz="2400">
                <a:solidFill>
                  <a:srgbClr val="FFFFFF"/>
                </a:solidFill>
                <a:latin typeface="Arial"/>
              </a:rPr>
              <a:t> And with your Spirit.</a:t>
            </a:r>
          </a:p>
        </p:txBody>
      </p:sp>
    </p:spTree>
  </p:cSld>
  <p:clrMapOvr>
    <a:masterClrMapping/>
  </p:clrMapOvr>
</p:sld>
</file>

<file path=ppt/slides/slide54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አእኵትዎ ለአምላክነ
</a:t>
            </a:r>
            <a:r>
              <a:rPr sz="2400">
                <a:solidFill>
                  <a:srgbClr val="FFD700"/>
                </a:solidFill>
                <a:latin typeface="Arial"/>
              </a:rPr>
              <a:t>፠ ሕዝብ፤</a:t>
            </a:r>
            <a:r>
              <a:rPr sz="2400">
                <a:solidFill>
                  <a:srgbClr val="FFFFFF"/>
                </a:solidFill>
                <a:latin typeface="Arial"/>
              </a:rPr>
              <a:t> ርቱዕ ይደሉ።</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
</a:t>
            </a:r>
            <a:r>
              <a:rPr sz="2400">
                <a:solidFill>
                  <a:srgbClr val="FFD700"/>
                </a:solidFill>
                <a:latin typeface="Arial"/>
              </a:rPr>
              <a:t>፠ ሕዝብ፤</a:t>
            </a:r>
            <a:r>
              <a:rPr sz="2400">
                <a:solidFill>
                  <a:srgbClr val="FFFFFF"/>
                </a:solidFill>
                <a:latin typeface="Arial"/>
              </a:rPr>
              <a:t> ብሓቂ ይግባእ እዩ።</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give thanks unto our God.
</a:t>
            </a:r>
            <a:r>
              <a:rPr sz="2400">
                <a:solidFill>
                  <a:srgbClr val="FFD700"/>
                </a:solidFill>
                <a:latin typeface="Arial"/>
              </a:rPr>
              <a:t>፠ People:</a:t>
            </a:r>
            <a:r>
              <a:rPr sz="2400">
                <a:solidFill>
                  <a:srgbClr val="FFFFFF"/>
                </a:solidFill>
                <a:latin typeface="Arial"/>
              </a:rPr>
              <a:t> It is right, it is just.</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through Whom to You with Him and with the Holy Spirit be glory and dominion, both now and ever and world without end. Amen.</a:t>
            </a:r>
          </a:p>
        </p:txBody>
      </p:sp>
    </p:spTree>
  </p:cSld>
  <p:clrMapOvr>
    <a:masterClrMapping/>
  </p:clrMapOvr>
</p:sld>
</file>

<file path=ppt/slides/slide55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immortal Father, Savior of our soul, the Foundation of wisdom, Keeper of our hearts,</a:t>
            </a:r>
          </a:p>
        </p:txBody>
      </p:sp>
    </p:spTree>
  </p:cSld>
  <p:clrMapOvr>
    <a:masterClrMapping/>
  </p:clrMapOvr>
</p:sld>
</file>

<file path=ppt/slides/slide55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have granted light to our inward eyes and covered us with Your knowledge against the darkness of our mind.</a:t>
            </a:r>
          </a:p>
        </p:txBody>
      </p:sp>
    </p:spTree>
  </p:cSld>
  <p:clrMapOvr>
    <a:masterClrMapping/>
  </p:clrMapOvr>
</p:sld>
</file>

<file path=ppt/slides/slide55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did save the first man, who was given to destruction, by the cross of Your Only-Begotten, and did renew him by the immortal things. </a:t>
            </a:r>
          </a:p>
        </p:txBody>
      </p:sp>
    </p:spTree>
  </p:cSld>
  <p:clrMapOvr>
    <a:masterClrMapping/>
  </p:clrMapOvr>
</p:sld>
</file>

<file path=ppt/slides/slide55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Iniquities vanished through Your commandment, and You did make redemption through the death of Your Son and did search for the lost one.</a:t>
            </a:r>
          </a:p>
        </p:txBody>
      </p:sp>
    </p:spTree>
  </p:cSld>
  <p:clrMapOvr>
    <a:masterClrMapping/>
  </p:clrMapOvr>
</p:sld>
</file>

<file path=ppt/slides/slide55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For this reason we, Your servants, glorify You, O Lord.</a:t>
            </a:r>
          </a:p>
        </p:txBody>
      </p:sp>
    </p:spTree>
  </p:cSld>
  <p:clrMapOvr>
    <a:masterClrMapping/>
  </p:clrMapOvr>
</p:sld>
</file>

<file path=ppt/slides/slide55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ኪያከ ንሴብሕ እግዚኦ።</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ኦ ጐይታ ንኣኻ ነመስግን።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O Lord, we glorify You.</a:t>
            </a:r>
          </a:p>
        </p:txBody>
      </p:sp>
    </p:spTree>
  </p:cSld>
  <p:clrMapOvr>
    <a:masterClrMapping/>
  </p:clrMapOvr>
</p:sld>
</file>

<file path=ppt/slides/slide55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We praise You, O Lord, with glorious song, You Whom the archangels always glorify, unceasingly and without rest, and Whom the lords praise singing with the praise of glory and thanksgiving.</a:t>
            </a:r>
          </a:p>
        </p:txBody>
      </p:sp>
    </p:spTree>
  </p:cSld>
  <p:clrMapOvr>
    <a:masterClrMapping/>
  </p:clrMapOvr>
</p:sld>
</file>

<file path=ppt/slides/slide55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Lord, You have sent Your counsel, Your Word, Your wisdom, and Your visitation, which was with You before the world began, without being created;</a:t>
            </a:r>
          </a:p>
        </p:txBody>
      </p:sp>
    </p:spTree>
  </p:cSld>
  <p:clrMapOvr>
    <a:masterClrMapping/>
  </p:clrMapOvr>
</p:sld>
</file>

<file path=ppt/slides/slide55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that is the Word Who was not created, Who appeared in flesh for the salvation of mankind. Your beloved Son, our Lord Jesus, has set us free from the yoke of sin.</a:t>
            </a:r>
          </a:p>
        </p:txBody>
      </p:sp>
    </p:spTree>
  </p:cSld>
  <p:clrMapOvr>
    <a:masterClrMapping/>
  </p:clrMapOvr>
</p:sld>
</file>

<file path=ppt/slides/slide55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For this reason we, Your servants, praise You, O Lord.</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The Holy Gospel which {{MORNING GOSPEL AUTHOR}} proclaimed. </a:t>
            </a:r>
          </a:p>
        </p:txBody>
      </p:sp>
    </p:spTree>
  </p:cSld>
  <p:clrMapOvr>
    <a:masterClrMapping/>
  </p:clrMapOvr>
</p:sld>
</file>

<file path=ppt/slides/slide56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ኪያከ ንዌድስ እግዚኦ።</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ኦ ጐይታ ንኣኻ ንውድስ።</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O Lord, we praise You.</a:t>
            </a:r>
          </a:p>
        </p:txBody>
      </p:sp>
    </p:spTree>
  </p:cSld>
  <p:clrMapOvr>
    <a:masterClrMapping/>
  </p:clrMapOvr>
</p:sld>
</file>

<file path=ppt/slides/slide56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From our heart we offer to You thrice over praise, O Lord, Giver of life.</a:t>
            </a:r>
          </a:p>
        </p:txBody>
      </p:sp>
    </p:spTree>
  </p:cSld>
  <p:clrMapOvr>
    <a:masterClrMapping/>
  </p:clrMapOvr>
</p:sld>
</file>

<file path=ppt/slides/slide56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did visit the soul of the humble and did not despise the troubled soul.</a:t>
            </a:r>
          </a:p>
        </p:txBody>
      </p:sp>
    </p:spTree>
  </p:cSld>
  <p:clrMapOvr>
    <a:masterClrMapping/>
  </p:clrMapOvr>
</p:sld>
</file>

<file path=ppt/slides/slide56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did not accept the persecuted and help them, You did save those in difficulty.</a:t>
            </a:r>
          </a:p>
        </p:txBody>
      </p:sp>
    </p:spTree>
  </p:cSld>
  <p:clrMapOvr>
    <a:masterClrMapping/>
  </p:clrMapOvr>
</p:sld>
</file>

<file path=ppt/slides/slide56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did think of the hungry and avenge those against whom sin was committed. You are the Friend of the faithful, Speaker to the righteous, dwelling-place for the pure;</a:t>
            </a:r>
          </a:p>
        </p:txBody>
      </p:sp>
    </p:spTree>
  </p:cSld>
  <p:clrMapOvr>
    <a:masterClrMapping/>
  </p:clrMapOvr>
</p:sld>
</file>

<file path=ppt/slides/slide56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hear those who call upon You in righteousness, protect the widow, save the orphan,</a:t>
            </a:r>
          </a:p>
        </p:txBody>
      </p:sp>
    </p:spTree>
  </p:cSld>
  <p:clrMapOvr>
    <a:masterClrMapping/>
  </p:clrMapOvr>
</p:sld>
</file>

<file path=ppt/slides/slide56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grant right leadership to the church which You have made a dwelling-place of the glorious faith, the council of the spirit, the gift of grace and power.</a:t>
            </a:r>
          </a:p>
        </p:txBody>
      </p:sp>
    </p:spTree>
  </p:cSld>
  <p:clrMapOvr>
    <a:masterClrMapping/>
  </p:clrMapOvr>
</p:sld>
</file>

<file path=ppt/slides/slide56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While we praise You without rest we know in our hearts Your kingdom which was declared unto us by You</a:t>
            </a:r>
          </a:p>
        </p:txBody>
      </p:sp>
    </p:spTree>
  </p:cSld>
  <p:clrMapOvr>
    <a:masterClrMapping/>
  </p:clrMapOvr>
</p:sld>
</file>

<file path=ppt/slides/slide56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
</a:t>
            </a:r>
            <a:r>
              <a:rPr sz="2400">
                <a:solidFill>
                  <a:srgbClr val="FFD700"/>
                </a:solidFill>
                <a:latin typeface="Arial"/>
              </a:rPr>
              <a:t>፠ ሕዝብ፤</a:t>
            </a:r>
            <a:r>
              <a:rPr sz="2400">
                <a:solidFill>
                  <a:srgbClr val="FFFFFF"/>
                </a:solidFill>
                <a:latin typeface="Arial"/>
              </a:rPr>
              <a:t> አሜን።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Your beloved Son, our Lord Jesus, through Whom be glory and dominion to You, world without end.
</a:t>
            </a:r>
            <a:r>
              <a:rPr sz="2400">
                <a:solidFill>
                  <a:srgbClr val="FFD700"/>
                </a:solidFill>
                <a:latin typeface="Arial"/>
              </a:rPr>
              <a:t>፠ People:</a:t>
            </a:r>
            <a:r>
              <a:rPr sz="2400">
                <a:solidFill>
                  <a:srgbClr val="FFFFFF"/>
                </a:solidFill>
                <a:latin typeface="Arial"/>
              </a:rPr>
              <a:t> Amen.</a:t>
            </a:r>
          </a:p>
        </p:txBody>
      </p:sp>
    </p:spTree>
  </p:cSld>
  <p:clrMapOvr>
    <a:masterClrMapping/>
  </p:clrMapOvr>
</p:sld>
</file>

<file path=ppt/slides/slide56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አቡነ ዘበሰማያት ፨
</a:t>
            </a:r>
            <a:r>
              <a:rPr sz="2400">
                <a:solidFill>
                  <a:srgbClr val="FFD700"/>
                </a:solidFill>
                <a:latin typeface="Arial"/>
              </a:rPr>
              <a:t>፠ ኵሎሙ፤</a:t>
            </a:r>
            <a:r>
              <a:rPr sz="2400">
                <a:solidFill>
                  <a:srgbClr val="FFFFFF"/>
                </a:solidFill>
                <a:latin typeface="Arial"/>
              </a:rPr>
              <a:t> አቡነ ዘበሰማያት፣ ይትቀደስ ስምከ። ትምጻእ መንግሥትከ ወይኩን ፈቃድከ በከመ በሰማይ ከማሁ በምድር።</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ኣብ ሰማያት እትነብር ኣቦና ፨
፠ ኩሉኹም፤ ኣብ ሰማያት እትነብር ኣቦና ስምካ ይቀደስ፥ መንግስትኻ ትምጻእ፥ ፈቓድካ ከምቲ ኣብ ሰማያት ከምኡ'ውን ኣብ ምድሪ ይኹን፥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THE LORD'S PRAYER ፨
</a:t>
            </a:r>
            <a:r>
              <a:rPr sz="2400">
                <a:solidFill>
                  <a:srgbClr val="FFD700"/>
                </a:solidFill>
                <a:latin typeface="Arial"/>
              </a:rPr>
              <a:t>፠ ALL:</a:t>
            </a:r>
            <a:r>
              <a:rPr sz="2400">
                <a:solidFill>
                  <a:srgbClr val="FFFFFF"/>
                </a:solidFill>
                <a:latin typeface="Arial"/>
              </a:rPr>
              <a:t> Our Father in Heaven; hallowed be Your name. Your Kingdom come. Your will be done, on Earth as it is in Heaven.</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to Him be glory continually, and world without end. Amen.</a:t>
            </a:r>
          </a:p>
        </p:txBody>
      </p:sp>
    </p:spTree>
  </p:cSld>
  <p:clrMapOvr>
    <a:masterClrMapping/>
  </p:clrMapOvr>
</p:sld>
</file>

<file path=ppt/slides/slide57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ኵሎሙ፤</a:t>
            </a:r>
            <a:r>
              <a:rPr sz="2400">
                <a:solidFill>
                  <a:srgbClr val="FFFFFF"/>
                </a:solidFill>
                <a:latin typeface="Arial"/>
              </a:rPr>
              <a:t> ሲሳየነ ዘለለ ዕለትነ ሀበነ ዮም፣ ኅድግ ለነ አበሳነ ወጌጋየነ ከመ ንሕነኒ ንኅድግ ለዘአበሰ 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ኩሉኹም፤ ናይ ዕለት እንጌራና ሎሚ ሃበና፥ ንሕና ንዝበደሉና በደሎም ከም እንኃደግናሎም በደልና ኅደገልና፥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ALL:</a:t>
            </a:r>
            <a:r>
              <a:rPr sz="2400">
                <a:solidFill>
                  <a:srgbClr val="FFFFFF"/>
                </a:solidFill>
                <a:latin typeface="Arial"/>
              </a:rPr>
              <a:t> Give us this day our daily bread. And forgive us our sins and trespasses, as we forgive those who trespass against us.</a:t>
            </a:r>
          </a:p>
        </p:txBody>
      </p:sp>
    </p:spTree>
  </p:cSld>
  <p:clrMapOvr>
    <a:masterClrMapping/>
  </p:clrMapOvr>
</p:sld>
</file>

<file path=ppt/slides/slide57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ኵሎሙ፤</a:t>
            </a:r>
            <a:r>
              <a:rPr sz="2400">
                <a:solidFill>
                  <a:srgbClr val="FFFFFF"/>
                </a:solidFill>
                <a:latin typeface="Arial"/>
              </a:rPr>
              <a:t> ኢታብአነ እግዚኦ ውስተ መንሱት፣ አላ አድኅነነ ወባልሐነ፣ እምኵሉ እኩይ እስመ ዚአከ ይእቲ መንግሥት ኀይል ወስብሐት ለዓለመ ዓለም። አሜን።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ኩሉኹም፤ ካብ ክፉእ ኣድኅነና እምበር ኣብ ፈተና ኣይተእትወና፥ መንግስትን፡ ኃይልን ፡ክብርን ንዘለዓለም ናትካ እዩ፡ አሜን።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ALL:</a:t>
            </a:r>
            <a:r>
              <a:rPr sz="2400">
                <a:solidFill>
                  <a:srgbClr val="FFFFFF"/>
                </a:solidFill>
                <a:latin typeface="Arial"/>
              </a:rPr>
              <a:t> And lead us not into temptation, Lord, but deliver us from evil. For Yours is the Kingdom, the Power and the Glory, forever. Amen.</a:t>
            </a:r>
          </a:p>
        </p:txBody>
      </p:sp>
    </p:spTree>
  </p:cSld>
  <p:clrMapOvr>
    <a:masterClrMapping/>
  </p:clrMapOvr>
</p:sld>
</file>

<file path=ppt/slides/slide57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በሰላመ ቅዱስ ገብርኤል ፨
</a:t>
            </a:r>
            <a:r>
              <a:rPr sz="2400">
                <a:solidFill>
                  <a:srgbClr val="FFD700"/>
                </a:solidFill>
                <a:latin typeface="Arial"/>
              </a:rPr>
              <a:t>፠ ኵሎሙ፤</a:t>
            </a:r>
            <a:r>
              <a:rPr sz="2400">
                <a:solidFill>
                  <a:srgbClr val="FFFFFF"/>
                </a:solidFill>
                <a:latin typeface="Arial"/>
              </a:rPr>
              <a:t> በሰላመ ቅዱስ ገብርኤል መልአክ፣ ኦ እግዝእትየ ማርያም ሰላመ ለኪ፣</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ብናይ ቅዱስ ገብርኤል መልኣኽ ሰላምታ ፨
፠ ኩሉኹም፤ ኦ እግዝእትየ ማርያም ብናይ  ቅዱስ ገብርኤል መልኣኽ ሰላምታ ሰላም እብለኪ፡</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THE SALUTATION OF SAINT GABRIEL ፨
</a:t>
            </a:r>
            <a:r>
              <a:rPr sz="2400">
                <a:solidFill>
                  <a:srgbClr val="FFD700"/>
                </a:solidFill>
                <a:latin typeface="Arial"/>
              </a:rPr>
              <a:t>፠ ALL:</a:t>
            </a:r>
            <a:r>
              <a:rPr sz="2400">
                <a:solidFill>
                  <a:srgbClr val="FFFFFF"/>
                </a:solidFill>
                <a:latin typeface="Arial"/>
              </a:rPr>
              <a:t> With the salutation of Saint Gabriel the Angel, O my Lady Mary, peace be unto you.</a:t>
            </a:r>
          </a:p>
        </p:txBody>
      </p:sp>
    </p:spTree>
  </p:cSld>
  <p:clrMapOvr>
    <a:masterClrMapping/>
  </p:clrMapOvr>
</p:sld>
</file>

<file path=ppt/slides/slide57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ኵሎሙ፤</a:t>
            </a:r>
            <a:r>
              <a:rPr sz="2400">
                <a:solidFill>
                  <a:srgbClr val="FFFFFF"/>
                </a:solidFill>
                <a:latin typeface="Arial"/>
              </a:rPr>
              <a:t> ድንግል ብኅሊናኪ፣ ወድንግል በሥጋኪ። እመ እግዚአብሔር ጸባዖት ሰላመ ለኪ።</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ኩሉኹም፤ ብሕልናኺ ድንግል ኢኺ፡ ብሥጋኺ'ውን ድንግል ኢኺ። ኣደ እግዚአብሔር ፀባዖት (ጎይታ ሠራዊት) ሰላም እብለኪ ኣለኹ።</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ALL:</a:t>
            </a:r>
            <a:r>
              <a:rPr sz="2400">
                <a:solidFill>
                  <a:srgbClr val="FFFFFF"/>
                </a:solidFill>
                <a:latin typeface="Arial"/>
              </a:rPr>
              <a:t> You are virgin in your thoughts and virgin in your flesh. The Mother of the Lord God of Hosts, peace be unto you.</a:t>
            </a:r>
          </a:p>
        </p:txBody>
      </p:sp>
    </p:spTree>
  </p:cSld>
  <p:clrMapOvr>
    <a:masterClrMapping/>
  </p:clrMapOvr>
</p:sld>
</file>

<file path=ppt/slides/slide57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ኵሎሙ፤</a:t>
            </a:r>
            <a:r>
              <a:rPr sz="2400">
                <a:solidFill>
                  <a:srgbClr val="FFFFFF"/>
                </a:solidFill>
                <a:latin typeface="Arial"/>
              </a:rPr>
              <a:t> ቡርክት አንቲ እምአንስት፣ ወቡሩክ ፍሬ ከርሥኪ። ተፈሥሒ ፍሥሕት ኦ ምልእተ ጸጋ እግዚአብሔር ምስሌኪ።</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ኩሉኹም፤ ንስኺ ካብ ኣንስቲ ብርኽቲ ኢኺ፡ ፍረ ከርሥኺ'ውን ብሩኽ እዩ። ኦ ምልእተ ጸጋ እግዚአብሔር ምሳኺ እዩ፡ ኦ ፍሥሕት ደስ ይበልኪ፡</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ALL:</a:t>
            </a:r>
            <a:r>
              <a:rPr sz="2400">
                <a:solidFill>
                  <a:srgbClr val="FFFFFF"/>
                </a:solidFill>
                <a:latin typeface="Arial"/>
              </a:rPr>
              <a:t> Blessed are you among women and blessed is the fruit of your womb. Rejoice, joyful one, O filled with grace, the Lord is with you.</a:t>
            </a:r>
          </a:p>
        </p:txBody>
      </p:sp>
    </p:spTree>
  </p:cSld>
  <p:clrMapOvr>
    <a:masterClrMapping/>
  </p:clrMapOvr>
</p:sld>
</file>

<file path=ppt/slides/slide57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ኵሎሙ፤</a:t>
            </a:r>
            <a:r>
              <a:rPr sz="2400">
                <a:solidFill>
                  <a:srgbClr val="FFFFFF"/>
                </a:solidFill>
                <a:latin typeface="Arial"/>
              </a:rPr>
              <a:t> ሰአሊ ወጸልዪ ምሕረት በእንቲኣነ፣ ኀበ ፍቁር ወልድኪ ኢየሱስ ክርስቶስ፣ ከመ ይሥረይ ለነ ኃጣውኢነ። አሜን።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ኩሉኹም፤ ኃጢኣትና ኪሠርየልና ናብ ፍቁር ወድኺ ኢየሱስ ክርስቶስ ምእንታና ምሕረት ለምንልና። አሜን።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ALL:</a:t>
            </a:r>
            <a:r>
              <a:rPr sz="2400">
                <a:solidFill>
                  <a:srgbClr val="FFFFFF"/>
                </a:solidFill>
                <a:latin typeface="Arial"/>
              </a:rPr>
              <a:t> Beseech and pray for our mercy to your beloved Son, Jesus Christ, that He may forgive us our sins. Amen.  </a:t>
            </a:r>
          </a:p>
        </p:txBody>
      </p:sp>
    </p:spTree>
  </p:cSld>
  <p:clrMapOvr>
    <a:masterClrMapping/>
  </p:clrMapOvr>
</p:sld>
</file>

<file path=ppt/slides/slide57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ኦ ሥሉስ ቅዱስ መሐረነ፤ ኦ ሥሉስ ቅዱስ  መሐከነ፤ ኦ ሥሉስ  ቅዱስ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ኦ ሥሉስ ቅዱስ ምሓረና፡ ኦ ሥሉስ ቅዱስ ራሕርሓልና፡ ኦ ሥሉስ ቅዱስ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O Holy Trinity, pity us, O Holy Trinity, spare us, O Holy Trinity, have mercy upon us.</a:t>
            </a:r>
          </a:p>
        </p:txBody>
      </p:sp>
    </p:spTree>
  </p:cSld>
  <p:clrMapOvr>
    <a:masterClrMapping/>
  </p:clrMapOvr>
</p:sld>
</file>

<file path=ppt/slides/slide57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ተፈሥሒ ተፈሥሒ ተፈሥሒ ኦ ማርያም ድንግል ምልዕተ ጸጋ።
</a:t>
            </a:r>
            <a:r>
              <a:rPr sz="2400">
                <a:solidFill>
                  <a:srgbClr val="FFD700"/>
                </a:solidFill>
                <a:latin typeface="Arial"/>
              </a:rPr>
              <a:t>፠ ሕዝብ፤</a:t>
            </a:r>
            <a:r>
              <a:rPr sz="2400">
                <a:solidFill>
                  <a:srgbClr val="FFFFFF"/>
                </a:solidFill>
                <a:latin typeface="Arial"/>
              </a:rPr>
              <a:t> እግዚአብሔር ምስሌኪ።</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ጸጋ ዝተመላእኪ ኦ ድንግል ማርያም ደስ ይበልኪ፡ ደስ ይበልኪ ደስ ይበልኪ፡
</a:t>
            </a:r>
            <a:r>
              <a:rPr sz="2400">
                <a:solidFill>
                  <a:srgbClr val="FFD700"/>
                </a:solidFill>
                <a:latin typeface="Arial"/>
              </a:rPr>
              <a:t>፠ ሕዝብ፤</a:t>
            </a:r>
            <a:r>
              <a:rPr sz="2400">
                <a:solidFill>
                  <a:srgbClr val="FFFFFF"/>
                </a:solidFill>
                <a:latin typeface="Arial"/>
              </a:rPr>
              <a:t> እግዚኣብሔር ምሳኺ እዩ፡</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Rejoice, rejoice, rejoice, O Virgin Mary, full of grace.
</a:t>
            </a:r>
            <a:r>
              <a:rPr sz="2400">
                <a:solidFill>
                  <a:srgbClr val="FFD700"/>
                </a:solidFill>
                <a:latin typeface="Arial"/>
              </a:rPr>
              <a:t>፠ People:</a:t>
            </a:r>
            <a:r>
              <a:rPr sz="2400">
                <a:solidFill>
                  <a:srgbClr val="FFFFFF"/>
                </a:solidFill>
                <a:latin typeface="Arial"/>
              </a:rPr>
              <a:t> The Lord is with you.</a:t>
            </a:r>
          </a:p>
        </p:txBody>
      </p:sp>
    </p:spTree>
  </p:cSld>
  <p:clrMapOvr>
    <a:masterClrMapping/>
  </p:clrMapOvr>
</p:sld>
</file>

<file path=ppt/slides/slide57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ጸልዪ ወሰአሊ ኀበ ፍቁር ወልድኪ።
</a:t>
            </a:r>
            <a:r>
              <a:rPr sz="2400">
                <a:solidFill>
                  <a:srgbClr val="FFD700"/>
                </a:solidFill>
                <a:latin typeface="Arial"/>
              </a:rPr>
              <a:t>፠ ሕዝብ፤</a:t>
            </a:r>
            <a:r>
              <a:rPr sz="2400">
                <a:solidFill>
                  <a:srgbClr val="FFFFFF"/>
                </a:solidFill>
                <a:latin typeface="Arial"/>
              </a:rPr>
              <a:t> ከመ ይሥረይ ለነ ኃጣውኢነ።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ናብ ፍቑር ወድኺ ጸልይልናን ለምንልናን።
</a:t>
            </a:r>
            <a:r>
              <a:rPr sz="2400">
                <a:solidFill>
                  <a:srgbClr val="FFD700"/>
                </a:solidFill>
                <a:latin typeface="Arial"/>
              </a:rPr>
              <a:t>፠ ሕዝብ፤</a:t>
            </a:r>
            <a:r>
              <a:rPr sz="2400">
                <a:solidFill>
                  <a:srgbClr val="FFFFFF"/>
                </a:solidFill>
                <a:latin typeface="Arial"/>
              </a:rPr>
              <a:t> ኃጢኣትና ምእንቲ ኪኃድገልና።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Intercede and pray to your beloved Son:
</a:t>
            </a:r>
            <a:r>
              <a:rPr sz="2400">
                <a:solidFill>
                  <a:srgbClr val="FFD700"/>
                </a:solidFill>
                <a:latin typeface="Arial"/>
              </a:rPr>
              <a:t>፠ People:</a:t>
            </a:r>
            <a:r>
              <a:rPr sz="2400">
                <a:solidFill>
                  <a:srgbClr val="FFFFFF"/>
                </a:solidFill>
                <a:latin typeface="Arial"/>
              </a:rPr>
              <a:t> that He may forgive us our sin.</a:t>
            </a:r>
          </a:p>
        </p:txBody>
      </p:sp>
    </p:spTree>
  </p:cSld>
  <p:clrMapOvr>
    <a:masterClrMapping/>
  </p:clrMapOvr>
</p:sld>
</file>

<file path=ppt/slides/slide57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ስብሐት ወክብር ለሥሉስ ቅዱስ ይደሉ አብ ወወልድ ወመንፈስ ቅዱስ ሥሉስ ዕሩይ፣ ኵሎ ጊዜ ይእዜኒ ወዘልፈኒ ወለዓለመ ዓለም አሜን።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ንኣብ ንወልድ ንመንፈስ ቅዱስ ክብሪ ምስጋና ይኹን ሎምን ኩሉ ሳዕን ንዘለዓለም ዓለም አሜን።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Glory and honor are meet to the Holy Trinity, the Father and the Son and the Holy Spirit at all times, both now and ever and world without end. Amen. </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This is the Word of our Lord and Savior Jesus Christ for the honor of His Kingdom, glory be to HIm forever.</a:t>
            </a:r>
          </a:p>
        </p:txBody>
      </p:sp>
    </p:spTree>
  </p:cSld>
  <p:clrMapOvr>
    <a:masterClrMapping/>
  </p:clrMapOvr>
</p:sld>
</file>

<file path=ppt/slides/slide58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ተንሥኡ ለጸሎት፣
</a:t>
            </a:r>
            <a:r>
              <a:rPr sz="2400">
                <a:solidFill>
                  <a:srgbClr val="FFD700"/>
                </a:solidFill>
                <a:latin typeface="Arial"/>
              </a:rPr>
              <a:t>፠ ሕዝብ፤</a:t>
            </a:r>
            <a:r>
              <a:rPr sz="2400">
                <a:solidFill>
                  <a:srgbClr val="FFFFFF"/>
                </a:solidFill>
                <a:latin typeface="Arial"/>
              </a:rPr>
              <a:t>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ንጸሎት ተንሥኡ፣
</a:t>
            </a:r>
            <a:r>
              <a:rPr sz="2400">
                <a:solidFill>
                  <a:srgbClr val="FFD700"/>
                </a:solidFill>
                <a:latin typeface="Arial"/>
              </a:rPr>
              <a:t>፠ ሕዝብ፤</a:t>
            </a:r>
            <a:r>
              <a:rPr sz="2400">
                <a:solidFill>
                  <a:srgbClr val="FFFFFF"/>
                </a:solidFill>
                <a:latin typeface="Arial"/>
              </a:rPr>
              <a:t>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Stand up for prayer.
</a:t>
            </a:r>
            <a:r>
              <a:rPr sz="2400">
                <a:solidFill>
                  <a:srgbClr val="FFD700"/>
                </a:solidFill>
                <a:latin typeface="Arial"/>
              </a:rPr>
              <a:t>፠ People:</a:t>
            </a:r>
            <a:r>
              <a:rPr sz="2400">
                <a:solidFill>
                  <a:srgbClr val="FFFFFF"/>
                </a:solidFill>
                <a:latin typeface="Arial"/>
              </a:rPr>
              <a:t> O Lord have mercy upon us.</a:t>
            </a:r>
          </a:p>
        </p:txBody>
      </p:sp>
    </p:spTree>
  </p:cSld>
  <p:clrMapOvr>
    <a:masterClrMapping/>
  </p:clrMapOvr>
</p:sld>
</file>

<file path=ppt/slides/slide58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ሰላም ለኵልክሙ፣
</a:t>
            </a:r>
            <a:r>
              <a:rPr sz="2400">
                <a:solidFill>
                  <a:srgbClr val="FFD700"/>
                </a:solidFill>
                <a:latin typeface="Arial"/>
              </a:rPr>
              <a:t>፠ ሕዝብ፤</a:t>
            </a:r>
            <a:r>
              <a:rPr sz="2400">
                <a:solidFill>
                  <a:srgbClr val="FFFFFF"/>
                </a:solidFill>
                <a:latin typeface="Arial"/>
              </a:rPr>
              <a:t> ምስለ መንፈስከ፤</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ሰላም ንዅልኹም ይኹን፣
</a:t>
            </a:r>
            <a:r>
              <a:rPr sz="2400">
                <a:solidFill>
                  <a:srgbClr val="FFD700"/>
                </a:solidFill>
                <a:latin typeface="Arial"/>
              </a:rPr>
              <a:t>፠ ሕዝብ፤</a:t>
            </a:r>
            <a:r>
              <a:rPr sz="2400">
                <a:solidFill>
                  <a:srgbClr val="FFFFFF"/>
                </a:solidFill>
                <a:latin typeface="Arial"/>
              </a:rPr>
              <a:t> ምስ መንፈስካ፣</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Peace be unto you all.
</a:t>
            </a:r>
            <a:r>
              <a:rPr sz="2400">
                <a:solidFill>
                  <a:srgbClr val="FFD700"/>
                </a:solidFill>
                <a:latin typeface="Arial"/>
              </a:rPr>
              <a:t>፠ People:</a:t>
            </a:r>
            <a:r>
              <a:rPr sz="2400">
                <a:solidFill>
                  <a:srgbClr val="FFFFFF"/>
                </a:solidFill>
                <a:latin typeface="Arial"/>
              </a:rPr>
              <a:t> And with your spirit.</a:t>
            </a:r>
          </a:p>
        </p:txBody>
      </p:sp>
    </p:spTree>
  </p:cSld>
  <p:clrMapOvr>
    <a:masterClrMapping/>
  </p:clrMapOvr>
</p:sld>
</file>

<file path=ppt/slides/slide58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ጸሎተ ወንጌል ፨
</a:t>
            </a:r>
            <a:r>
              <a:rPr sz="2400">
                <a:solidFill>
                  <a:srgbClr val="FF0000"/>
                </a:solidFill>
                <a:latin typeface="Arial"/>
              </a:rPr>
              <a:t>፠ ካህን፤</a:t>
            </a:r>
            <a:r>
              <a:rPr sz="2400">
                <a:solidFill>
                  <a:srgbClr val="FFFFFF"/>
                </a:solidFill>
                <a:latin typeface="Arial"/>
              </a:rPr>
              <a:t> እግዚአብሔር እግዚኦ ኢየሱስ ክርስቶስ...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ናይ ወንጌል ጸሎት ፨
</a:t>
            </a:r>
            <a:r>
              <a:rPr sz="2400">
                <a:solidFill>
                  <a:srgbClr val="FF0000"/>
                </a:solidFill>
                <a:latin typeface="Arial"/>
              </a:rPr>
              <a:t>፠ ካህን፤</a:t>
            </a:r>
            <a:r>
              <a:rPr sz="2400">
                <a:solidFill>
                  <a:srgbClr val="FFFFFF"/>
                </a:solidFill>
                <a:latin typeface="Arial"/>
              </a:rPr>
              <a:t> ኦ ጐይታና እግዚኣብሔር ኢየሱስ ክርስቶስ ኣምላኽና…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PRAYER OF THE GOSPEL ፨
</a:t>
            </a:r>
            <a:r>
              <a:rPr sz="2400">
                <a:solidFill>
                  <a:srgbClr val="FF0000"/>
                </a:solidFill>
                <a:latin typeface="Arial"/>
              </a:rPr>
              <a:t>፠ Priest:</a:t>
            </a:r>
            <a:r>
              <a:rPr sz="2400">
                <a:solidFill>
                  <a:srgbClr val="FFFFFF"/>
                </a:solidFill>
                <a:latin typeface="Arial"/>
              </a:rPr>
              <a:t> O Lord Jesus Christ, our God, Who did say to Your holy disciples and Your pure apostles:</a:t>
            </a:r>
          </a:p>
        </p:txBody>
      </p:sp>
    </p:spTree>
  </p:cSld>
  <p:clrMapOvr>
    <a:masterClrMapping/>
  </p:clrMapOvr>
</p:sld>
</file>

<file path=ppt/slides/slide58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Many prophets and righteous men have desired to see the things which you see and have not seen them, and have desired to hear the things which you hear and have not heard them;</a:t>
            </a:r>
          </a:p>
        </p:txBody>
      </p:sp>
    </p:spTree>
  </p:cSld>
  <p:clrMapOvr>
    <a:masterClrMapping/>
  </p:clrMapOvr>
</p:sld>
</file>

<file path=ppt/slides/slide58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but you, blessed are your eyes that have seen and your ears that have heard;</a:t>
            </a:r>
          </a:p>
        </p:txBody>
      </p:sp>
    </p:spTree>
  </p:cSld>
  <p:clrMapOvr>
    <a:masterClrMapping/>
  </p:clrMapOvr>
</p:sld>
</file>

<file path=ppt/slides/slide58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Do You make us also like them meet to hear and to do the Word of Your Holy Gospel through the prayer of the saints.</a:t>
            </a:r>
          </a:p>
        </p:txBody>
      </p:sp>
    </p:spTree>
  </p:cSld>
  <p:clrMapOvr>
    <a:masterClrMapping/>
  </p:clrMapOvr>
</p:sld>
</file>

<file path=ppt/slides/slide58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ጸልዩ በእንተ ወንጌል ቅዱስ።
</a:t>
            </a:r>
            <a:r>
              <a:rPr sz="2400">
                <a:solidFill>
                  <a:srgbClr val="FFD700"/>
                </a:solidFill>
                <a:latin typeface="Arial"/>
              </a:rPr>
              <a:t>፠ ሕዝብ፤</a:t>
            </a:r>
            <a:r>
              <a:rPr sz="2400">
                <a:solidFill>
                  <a:srgbClr val="FFFFFF"/>
                </a:solidFill>
                <a:latin typeface="Arial"/>
              </a:rPr>
              <a:t> ይረስየነ ድልዋነ ለሰሚአ ወንጌል ቅዱስ።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ምእንቲ ቅዱስ ወንጌል ጸልዩ።
</a:t>
            </a:r>
            <a:r>
              <a:rPr sz="2400">
                <a:solidFill>
                  <a:srgbClr val="FFD700"/>
                </a:solidFill>
                <a:latin typeface="Arial"/>
              </a:rPr>
              <a:t>፠ ሕዝብ፤</a:t>
            </a:r>
            <a:r>
              <a:rPr sz="2400">
                <a:solidFill>
                  <a:srgbClr val="FFFFFF"/>
                </a:solidFill>
                <a:latin typeface="Arial"/>
              </a:rPr>
              <a:t>  ቃል ቅዱስ ወንጌል ንምስማዕ ድልዋት ግበረና።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Pray for the Holy Gospel.
</a:t>
            </a:r>
            <a:r>
              <a:rPr sz="2400">
                <a:solidFill>
                  <a:srgbClr val="FFD700"/>
                </a:solidFill>
                <a:latin typeface="Arial"/>
              </a:rPr>
              <a:t>፠ People:</a:t>
            </a:r>
            <a:r>
              <a:rPr sz="2400">
                <a:solidFill>
                  <a:srgbClr val="FFFFFF"/>
                </a:solidFill>
                <a:latin typeface="Arial"/>
              </a:rPr>
              <a:t> May He make us meet to hear the Holy Gospel.</a:t>
            </a:r>
          </a:p>
        </p:txBody>
      </p:sp>
    </p:spTree>
  </p:cSld>
  <p:clrMapOvr>
    <a:masterClrMapping/>
  </p:clrMapOvr>
</p:sld>
</file>

<file path=ppt/slides/slide58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ኦ ጐይታ ካባኻ እንደልዮ ክንረክብ፡ ኣብ እንጽልየሉ ጊዜ ክንዝክሮም ዘክሩና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Remember again, Lord, them that have bidden us to remember them at the time of our prayers and supplications wherewith we make request of You.</a:t>
            </a:r>
          </a:p>
        </p:txBody>
      </p:sp>
    </p:spTree>
  </p:cSld>
  <p:clrMapOvr>
    <a:masterClrMapping/>
  </p:clrMapOvr>
</p:sld>
</file>

<file path=ppt/slides/slide58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Lord our God, give rest to them that have fallen asleep before us, heal speedily them that are sick, for You are the life of us all, the hope of us all,</a:t>
            </a:r>
          </a:p>
        </p:txBody>
      </p:sp>
    </p:spTree>
  </p:cSld>
  <p:clrMapOvr>
    <a:masterClrMapping/>
  </p:clrMapOvr>
</p:sld>
</file>

<file path=ppt/slides/slide58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the deliverer of us all, and the raiser of us all, and to You we lift up thanksgiving unto the highest heaven, world without end.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{{ዮም አንበበ ወንጌል ዘነግህ}}</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{{ናይ ንግሆ ንባብ ወንጌል}}</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{{MORNING GOSPEL READING}}</a:t>
            </a:r>
          </a:p>
        </p:txBody>
      </p:sp>
    </p:spTree>
  </p:cSld>
  <p:clrMapOvr>
    <a:masterClrMapping/>
  </p:clrMapOvr>
</p:sld>
</file>

<file path=ppt/slides/slide59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(ሕዝብ ከማሁ) 
{{ዮም ምስባክ}}</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{{ናይ ሎሚ ንባብ መዝሙር ዳዊት}}</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(People repeat)
{{TODAY'S PSALMS READING}}</a:t>
            </a:r>
          </a:p>
        </p:txBody>
      </p:sp>
    </p:spTree>
  </p:cSld>
  <p:clrMapOvr>
    <a:masterClrMapping/>
  </p:clrMapOvr>
</p:sld>
</file>

<file path=ppt/slides/slide59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ልዑል እግዚእብሔር ይባርክ ላዕለ ኵልነ ወይቀድስነ በኵሉ በረከት መንፈሳዊት...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ልዑል እግዚኣብሔር ብመንፈሳዊ በረኸት ንዅልና ይባርኸናን ይቐድሰናን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God, most high, bless us all and sanctify us with every spiritual blessing, and bring us into the Holy Church to be joined with His Holy Angels who serve Him always in fear and trembling,</a:t>
            </a:r>
          </a:p>
        </p:txBody>
      </p:sp>
    </p:spTree>
  </p:cSld>
  <p:clrMapOvr>
    <a:masterClrMapping/>
  </p:clrMapOvr>
</p:sld>
</file>

<file path=ppt/slides/slide59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glorify Him at all times and all hours, both now and ever and world without end. Amen.</a:t>
            </a:r>
          </a:p>
        </p:txBody>
      </p:sp>
    </p:spTree>
  </p:cSld>
  <p:clrMapOvr>
    <a:masterClrMapping/>
  </p:clrMapOvr>
</p:sld>
</file>

<file path=ppt/slides/slide59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Lord our God and our Savior and lover of man, You are He Who did send Your holy disciples and ministers,</a:t>
            </a:r>
          </a:p>
        </p:txBody>
      </p:sp>
    </p:spTree>
  </p:cSld>
  <p:clrMapOvr>
    <a:masterClrMapping/>
  </p:clrMapOvr>
</p:sld>
</file>

<file path=ppt/slides/slide59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Your pure apostles unto all the ends of the world to preach and teach the Gospel of Your Kingdom, and to heal all the diseases and all the sicknesses which are among Your people,</a:t>
            </a:r>
          </a:p>
        </p:txBody>
      </p:sp>
    </p:spTree>
  </p:cSld>
  <p:clrMapOvr>
    <a:masterClrMapping/>
  </p:clrMapOvr>
</p:sld>
</file>

<file path=ppt/slides/slide59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to proclaim the mystery hidden from before the beginning of the world.</a:t>
            </a:r>
          </a:p>
        </p:txBody>
      </p:sp>
    </p:spTree>
  </p:cSld>
  <p:clrMapOvr>
    <a:masterClrMapping/>
  </p:clrMapOvr>
</p:sld>
</file>

<file path=ppt/slides/slide59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Now also, our Lord and our God, send upon us Your light and Your righteousness, and enlighten the eyes of our hearts and of our understanding;</a:t>
            </a:r>
          </a:p>
        </p:txBody>
      </p:sp>
    </p:spTree>
  </p:cSld>
  <p:clrMapOvr>
    <a:masterClrMapping/>
  </p:clrMapOvr>
</p:sld>
</file>

<file path=ppt/slides/slide59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make us meet (worthy) to persevere in hearing the Word of Your Holy Gospel, and not only to hear but to do according to what we hear, so that it may bear good fruit in us,</a:t>
            </a:r>
          </a:p>
        </p:txBody>
      </p:sp>
    </p:spTree>
  </p:cSld>
  <p:clrMapOvr>
    <a:masterClrMapping/>
  </p:clrMapOvr>
</p:sld>
</file>

<file path=ppt/slides/slide59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remaining not one only but increasing thirty, sixty, and a hundredfold; and forgive us our sins, us Your people, so that we may be worthy of the Kingdom of Heaven.</a:t>
            </a:r>
          </a:p>
        </p:txBody>
      </p:sp>
    </p:spTree>
  </p:cSld>
  <p:clrMapOvr>
    <a:masterClrMapping/>
  </p:clrMapOvr>
</p:sld>
</file>

<file path=ppt/slides/slide59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ቡሩክ እግዚአብሔር አብ አኃዜ ኵሉ
</a:t>
            </a:r>
            <a:r>
              <a:rPr sz="2400">
                <a:solidFill>
                  <a:srgbClr val="FF0000"/>
                </a:solidFill>
                <a:latin typeface="Arial"/>
              </a:rPr>
              <a:t>፠ ካህን ንፍቅ፤</a:t>
            </a:r>
            <a:r>
              <a:rPr sz="2400">
                <a:solidFill>
                  <a:srgbClr val="FFFFFF"/>
                </a:solidFill>
                <a:latin typeface="Arial"/>
              </a:rPr>
              <a:t> አእኵትዎ ለአብ።</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ኵሉ ዚኃዘ እግዚኣብሔር ኣብ ቡሩኽ እዩ።
</a:t>
            </a:r>
            <a:r>
              <a:rPr sz="2400">
                <a:solidFill>
                  <a:srgbClr val="FF0000"/>
                </a:solidFill>
                <a:latin typeface="Arial"/>
              </a:rPr>
              <a:t>፠ ካህን ንፍቅ፤</a:t>
            </a:r>
            <a:r>
              <a:rPr sz="2400">
                <a:solidFill>
                  <a:srgbClr val="FFFFFF"/>
                </a:solidFill>
                <a:latin typeface="Arial"/>
              </a:rPr>
              <a:t> ንኣብ ኣመስግንዎ</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Blessed be God, Almighty Father.
</a:t>
            </a:r>
            <a:r>
              <a:rPr sz="2400">
                <a:solidFill>
                  <a:srgbClr val="FF0000"/>
                </a:solidFill>
                <a:latin typeface="Arial"/>
              </a:rPr>
              <a:t>፠ Asst. Priest:</a:t>
            </a:r>
            <a:r>
              <a:rPr sz="2400">
                <a:solidFill>
                  <a:srgbClr val="FFFFFF"/>
                </a:solidFill>
                <a:latin typeface="Arial"/>
              </a:rPr>
              <a:t> Give thanks unto the Father.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Do You make us also like them meet to hear and to do the Word of Your Holy Gospel through the prayer of the saints.</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(Matthew 24:35)
</a:t>
            </a:r>
            <a:r>
              <a:rPr sz="2400">
                <a:solidFill>
                  <a:srgbClr val="FF0000"/>
                </a:solidFill>
                <a:latin typeface="Arial"/>
              </a:rPr>
              <a:t>፠ Priest:</a:t>
            </a:r>
            <a:r>
              <a:rPr sz="2400">
                <a:solidFill>
                  <a:srgbClr val="FFFFFF"/>
                </a:solidFill>
                <a:latin typeface="Arial"/>
              </a:rPr>
              <a:t> "Heaven and earth will pass away, but My words will by no means pass away," said the Lord to His disciple.</a:t>
            </a:r>
          </a:p>
        </p:txBody>
      </p:sp>
    </p:spTree>
  </p:cSld>
  <p:clrMapOvr>
    <a:masterClrMapping/>
  </p:clrMapOvr>
</p:sld>
</file>

<file path=ppt/slides/slide60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ወቡሩክ ወልድ ዋሕድ እግዚእነ ኢየሱስ ክርስቶስ።
</a:t>
            </a:r>
            <a:r>
              <a:rPr sz="2400">
                <a:solidFill>
                  <a:srgbClr val="FF0000"/>
                </a:solidFill>
                <a:latin typeface="Arial"/>
              </a:rPr>
              <a:t>፠ ካህን ንፍቅ፤</a:t>
            </a:r>
            <a:r>
              <a:rPr sz="2400">
                <a:solidFill>
                  <a:srgbClr val="FFFFFF"/>
                </a:solidFill>
                <a:latin typeface="Arial"/>
              </a:rPr>
              <a:t> አእኵትዎ ለወልድ።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ወልድ ዋሕድ ኢየሱስ ክርስቶስውን ቡሩኽ እዩ
</a:t>
            </a:r>
            <a:r>
              <a:rPr sz="2400">
                <a:solidFill>
                  <a:srgbClr val="FF0000"/>
                </a:solidFill>
                <a:latin typeface="Arial"/>
              </a:rPr>
              <a:t>፠ ካህን ንፍቅ፤</a:t>
            </a:r>
            <a:r>
              <a:rPr sz="2400">
                <a:solidFill>
                  <a:srgbClr val="FFFFFF"/>
                </a:solidFill>
                <a:latin typeface="Arial"/>
              </a:rPr>
              <a:t> ንወልድ ኣመስግንዎ</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blessed be the only-begotten Son our Lord Jesus Christ.
</a:t>
            </a:r>
            <a:r>
              <a:rPr sz="2400">
                <a:solidFill>
                  <a:srgbClr val="FF0000"/>
                </a:solidFill>
                <a:latin typeface="Arial"/>
              </a:rPr>
              <a:t>፠ Asst. Priest:</a:t>
            </a:r>
            <a:r>
              <a:rPr sz="2400">
                <a:solidFill>
                  <a:srgbClr val="FFFFFF"/>
                </a:solidFill>
                <a:latin typeface="Arial"/>
              </a:rPr>
              <a:t> Give thanks unto the Son.</a:t>
            </a:r>
          </a:p>
        </p:txBody>
      </p:sp>
    </p:spTree>
  </p:cSld>
  <p:clrMapOvr>
    <a:masterClrMapping/>
  </p:clrMapOvr>
</p:sld>
</file>

<file path=ppt/slides/slide60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ወቡሩክ መንፈስ ቅዱስ ጰራቅሊጦስ።
</a:t>
            </a:r>
            <a:r>
              <a:rPr sz="2400">
                <a:solidFill>
                  <a:srgbClr val="FF0000"/>
                </a:solidFill>
                <a:latin typeface="Arial"/>
              </a:rPr>
              <a:t>፠ ካህን ንፍቅ፤</a:t>
            </a:r>
            <a:r>
              <a:rPr sz="2400">
                <a:solidFill>
                  <a:srgbClr val="FFFFFF"/>
                </a:solidFill>
                <a:latin typeface="Arial"/>
              </a:rPr>
              <a:t> አእኵትዎ ለመንፈስ ቅዱስ።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ጰራቅሊጦስ መንፈስ ቅዱስውን ቡሩኽ እዩ።
</a:t>
            </a:r>
            <a:r>
              <a:rPr sz="2400">
                <a:solidFill>
                  <a:srgbClr val="FF0000"/>
                </a:solidFill>
                <a:latin typeface="Arial"/>
              </a:rPr>
              <a:t>፠ ካህን ንፍቅ፤</a:t>
            </a:r>
            <a:r>
              <a:rPr sz="2400">
                <a:solidFill>
                  <a:srgbClr val="FFFFFF"/>
                </a:solidFill>
                <a:latin typeface="Arial"/>
              </a:rPr>
              <a:t> ንመንፈስ ቅዱስ ኣመስግንዎ</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blessed be the Holy Spirit Paraclete.
</a:t>
            </a:r>
            <a:r>
              <a:rPr sz="2400">
                <a:solidFill>
                  <a:srgbClr val="FF0000"/>
                </a:solidFill>
                <a:latin typeface="Arial"/>
              </a:rPr>
              <a:t>፠ Asst. Priest:</a:t>
            </a:r>
            <a:r>
              <a:rPr sz="2400">
                <a:solidFill>
                  <a:srgbClr val="FFFFFF"/>
                </a:solidFill>
                <a:latin typeface="Arial"/>
              </a:rPr>
              <a:t> Give thanks unto the Holy Spirit.</a:t>
            </a:r>
          </a:p>
        </p:txBody>
      </p:sp>
    </p:spTree>
  </p:cSld>
  <p:clrMapOvr>
    <a:masterClrMapping/>
  </p:clrMapOvr>
</p:sld>
</file>

<file path=ppt/slides/slide60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ሃሌ ሉያ ቁሙ ወአጽምኡ ወንጌለ ቅዱሰ፥ ዜናሁ ለእግዚእነ ወመድኃኒነ ኢየሱስ ክርስቶስ።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ሃሌ ሉያ ናይ ጐይታናን ምድኃኒናን ኢየሱስ ክርስቶስ ዜና ቅዱስ ወንጌል ቌምኩም ስምዑ።</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Hallelulia, stand up to hear the Holy Gospel, the message of our Lord and Savior Jesus Christ.</a:t>
            </a:r>
          </a:p>
        </p:txBody>
      </p:sp>
    </p:spTree>
  </p:cSld>
  <p:clrMapOvr>
    <a:masterClrMapping/>
  </p:clrMapOvr>
</p:sld>
</file>

<file path=ppt/slides/slide60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እግዚአብሔር ምስለ ኵልክሙ።
</a:t>
            </a:r>
            <a:r>
              <a:rPr sz="2400">
                <a:solidFill>
                  <a:srgbClr val="FFD700"/>
                </a:solidFill>
                <a:latin typeface="Arial"/>
              </a:rPr>
              <a:t>፠ ሕዝብ፤</a:t>
            </a:r>
            <a:r>
              <a:rPr sz="2400">
                <a:solidFill>
                  <a:srgbClr val="FFFFFF"/>
                </a:solidFill>
                <a:latin typeface="Arial"/>
              </a:rPr>
              <a:t> ምስለ መንፈስከ።</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እግዚኣብሔር ምስ ኵልኹም ይኹን።
</a:t>
            </a:r>
            <a:r>
              <a:rPr sz="2400">
                <a:solidFill>
                  <a:srgbClr val="FFD700"/>
                </a:solidFill>
                <a:latin typeface="Arial"/>
              </a:rPr>
              <a:t>፠ ሕዝብ፤</a:t>
            </a:r>
            <a:r>
              <a:rPr sz="2400">
                <a:solidFill>
                  <a:srgbClr val="FFFFFF"/>
                </a:solidFill>
                <a:latin typeface="Arial"/>
              </a:rPr>
              <a:t> ምስ መንፈስካ።</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The Lord be with you all.
</a:t>
            </a:r>
            <a:r>
              <a:rPr sz="2400">
                <a:solidFill>
                  <a:srgbClr val="FFD700"/>
                </a:solidFill>
                <a:latin typeface="Arial"/>
              </a:rPr>
              <a:t>፠ People:</a:t>
            </a:r>
            <a:r>
              <a:rPr sz="2400">
                <a:solidFill>
                  <a:srgbClr val="FFFFFF"/>
                </a:solidFill>
                <a:latin typeface="Arial"/>
              </a:rPr>
              <a:t> And with your spirit.</a:t>
            </a:r>
          </a:p>
        </p:txBody>
      </p:sp>
    </p:spTree>
  </p:cSld>
  <p:clrMapOvr>
    <a:masterClrMapping/>
  </p:clrMapOvr>
</p:sld>
</file>

<file path=ppt/slides/slide60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ወንጌል ቅዱስ ዘዜነወ ዘሰበከ ዮሐንስ ቃለ ወልደ እግዚአብሔር</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ወንጌል ኣብ ዮሓንስ ዝሰበኸ። ይበሃል።</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The Holy Gospel which John preached, the Word of the Son of God.</a:t>
            </a:r>
          </a:p>
        </p:txBody>
      </p:sp>
    </p:spTree>
  </p:cSld>
  <p:clrMapOvr>
    <a:masterClrMapping/>
  </p:clrMapOvr>
</p:sld>
</file>

<file path=ppt/slides/slide60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ወንጌል ቅዱስ ዘዜነወ ማቴዎስ / ማርቆስ / ሉቃስ ቃለ ወልደ እግዚአብሔር</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ወንጌል ኣብ ማቴዎስ / ማርቆስ / ሉቃስ፡ ዘዘንተወ፡ ይበሃል።</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The Holy Gospel which {{GOSPEL AUTHOR}} proclaimed. </a:t>
            </a:r>
          </a:p>
        </p:txBody>
      </p:sp>
    </p:spTree>
  </p:cSld>
  <p:clrMapOvr>
    <a:masterClrMapping/>
  </p:clrMapOvr>
</p:sld>
</file>

<file path=ppt/slides/slide60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ስብሐት ለከ ክርስቶስ እግዚእየ ወአምላኪየ ኵሎ ጊዜ፤</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ኦ ጐይታይን ኣምላኸይን ክርስቶስ። ንኣኻ ኵሉ ጊዜ ምስጋና ይዅን።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Glory be to You, Christ my Lord and my God, at all times.</a:t>
            </a:r>
          </a:p>
        </p:txBody>
      </p:sp>
    </p:spTree>
  </p:cSld>
  <p:clrMapOvr>
    <a:masterClrMapping/>
  </p:clrMapOvr>
</p:sld>
</file>

<file path=ppt/slides/slide60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[1] ተፈሥሑ በእግዚአብሔር ዘረድአነ፤ ወየብቡ ለአምላከ ያዕቆብ። [2] ንሥኡ መዝሙረ ወሀቡ ከበሮ፤ መዝሙር ሐዋዝ ዘምስለ መሰንቆ</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ብዝረድኣና ብእግዚኣብሔር ደስ ይበልኩም ንኣምላኽ ያዕቆብውን ዕልል በሉሉ። ከበሮ ሃቡ መዝሙር መሰንቆ ጥዑም እዩ።</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(Psalms 80:1-2)
</a:t>
            </a:r>
            <a:r>
              <a:rPr sz="2400">
                <a:solidFill>
                  <a:srgbClr val="FFD700"/>
                </a:solidFill>
                <a:latin typeface="Arial"/>
              </a:rPr>
              <a:t>፠ People:</a:t>
            </a:r>
            <a:r>
              <a:rPr sz="2400">
                <a:solidFill>
                  <a:srgbClr val="FFFFFF"/>
                </a:solidFill>
                <a:latin typeface="Arial"/>
              </a:rPr>
              <a:t> [1] Rejoice in God our helper; Rejoice greatly in the living God. [2] Take up a psalm and sound a timbrel, a pleasant psaltery with a harp;</a:t>
            </a:r>
          </a:p>
        </p:txBody>
      </p:sp>
    </p:spTree>
  </p:cSld>
  <p:clrMapOvr>
    <a:masterClrMapping/>
  </p:clrMapOvr>
</p:sld>
</file>

<file path=ppt/slides/slide60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በወንጌል መራሕከነ ወበነቢያት ናዘዝከነ ዘለሊከ አቅረብከነ ስብሐት ለከ።</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ብወንጌል መራሕካና፡ ብነብያትውን ናዘዝካና ባዕልኻ ንዘቕረብካና ምስጋና ንኣኻ ይኹን።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You have guided us with the Gospel, comforted us with this prophets, and drawn us nigh unto You. Glory be to You.</a:t>
            </a:r>
          </a:p>
        </p:txBody>
      </p:sp>
    </p:spTree>
  </p:cSld>
  <p:clrMapOvr>
    <a:masterClrMapping/>
  </p:clrMapOvr>
</p:sld>
</file>

<file path=ppt/slides/slide60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Behold the Gospel of the Kingdom of Heaven.
</a:t>
            </a:r>
            <a:r>
              <a:rPr sz="2400">
                <a:solidFill>
                  <a:srgbClr val="FF0000"/>
                </a:solidFill>
                <a:latin typeface="Arial"/>
              </a:rPr>
              <a:t>፠ Asst. Priest:</a:t>
            </a:r>
            <a:r>
              <a:rPr sz="2400">
                <a:solidFill>
                  <a:srgbClr val="FFFFFF"/>
                </a:solidFill>
                <a:latin typeface="Arial"/>
              </a:rPr>
              <a:t> His Kingdom and His righteousness which He delivered to me, I deliver to you.</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ነአምን አበ ዘበአማን፥ ወነአምን ወልደ ዘበአማን፥ ወነአምን መንፈሰ ቅዱሰ ዘበአማን ህልወ ሥላሴሆሙ ነአምን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ብሓቂ ንዝእመን ኣብ ነኣምን፡ ብሓቂ ንዚእመን ወልድ ነኣምን፡ ብሓቂ ንዚእመን መንፈስ ቅዱስውን ነኣምን። ህልው ዝኾነ ሠለስትነቶም ነኣምን።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We believe in the very Father, we believe in the very Son, and we believe in the very Holy Spirit, we believe in their unchangeable Trinity.</a:t>
            </a:r>
          </a:p>
        </p:txBody>
      </p:sp>
    </p:spTree>
  </p:cSld>
  <p:clrMapOvr>
    <a:masterClrMapping/>
  </p:clrMapOvr>
</p:sld>
</file>

<file path=ppt/slides/slide61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O you that are far from anger, abundant in mercy and righteous indeed, accept our daily prayer and our supplication,</a:t>
            </a:r>
          </a:p>
        </p:txBody>
      </p:sp>
    </p:spTree>
  </p:cSld>
  <p:clrMapOvr>
    <a:masterClrMapping/>
  </p:clrMapOvr>
</p:sld>
</file>

<file path=ppt/slides/slide61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and accept our penitence and our humility and our service before Your holy, heavenly, stainless and spotless altar.</a:t>
            </a:r>
          </a:p>
        </p:txBody>
      </p:sp>
    </p:spTree>
  </p:cSld>
  <p:clrMapOvr>
    <a:masterClrMapping/>
  </p:clrMapOvr>
</p:sld>
</file>

<file path=ppt/slides/slide61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Make us meet to hear the Word of Your Holy Gospel and to keep Your commandments and Your law and Your testimony,</a:t>
            </a:r>
          </a:p>
        </p:txBody>
      </p:sp>
    </p:spTree>
  </p:cSld>
  <p:clrMapOvr>
    <a:masterClrMapping/>
  </p:clrMapOvr>
</p:sld>
</file>

<file path=ppt/slides/slide61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and bless us that we may bear fruit, remaining not one only but increasing thirty, sixty, and a hundredfold, through Jesus Christ our Lord.</a:t>
            </a:r>
          </a:p>
        </p:txBody>
      </p:sp>
    </p:spTree>
  </p:cSld>
  <p:clrMapOvr>
    <a:masterClrMapping/>
  </p:clrMapOvr>
</p:sld>
</file>

<file path=ppt/slides/slide61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Remember, Lord, the sick among Your people: visit them in Your mercy and heal them in Your compassion.</a:t>
            </a:r>
          </a:p>
        </p:txBody>
      </p:sp>
    </p:spTree>
  </p:cSld>
  <p:clrMapOvr>
    <a:masterClrMapping/>
  </p:clrMapOvr>
</p:sld>
</file>

<file path=ppt/slides/slide61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Remember, Lord, our fathers and our brothers who have travelled and who have sojourned to trade; bring them back to their dwelling place in safety and peace.</a:t>
            </a:r>
          </a:p>
        </p:txBody>
      </p:sp>
    </p:spTree>
  </p:cSld>
  <p:clrMapOvr>
    <a:masterClrMapping/>
  </p:clrMapOvr>
</p:sld>
</file>

<file path=ppt/slides/slide61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Remember, Lord, the dew of the air and the fruits of the earth, bless them and keep them without loss.</a:t>
            </a:r>
          </a:p>
        </p:txBody>
      </p:sp>
    </p:spTree>
  </p:cSld>
  <p:clrMapOvr>
    <a:masterClrMapping/>
  </p:clrMapOvr>
</p:sld>
</file>

<file path=ppt/slides/slide61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Remember, Lord, the downcoming of the rains and the waters and the rivers, and bless them.</a:t>
            </a:r>
          </a:p>
        </p:txBody>
      </p:sp>
    </p:spTree>
  </p:cSld>
  <p:clrMapOvr>
    <a:masterClrMapping/>
  </p:clrMapOvr>
</p:sld>
</file>

<file path=ppt/slides/slide61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Remember, Lord, the plants and the seeds and the fruit of the fields of every year, bless them and make them abundant. </a:t>
            </a:r>
          </a:p>
        </p:txBody>
      </p:sp>
    </p:spTree>
  </p:cSld>
  <p:clrMapOvr>
    <a:masterClrMapping/>
  </p:clrMapOvr>
</p:sld>
</file>

<file path=ppt/slides/slide61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Remember, Lord, the safety of Your own Holy Church and all the cities and countries of our orthodox fathers the apostles.</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(Mark 4:9)
</a:t>
            </a:r>
            <a:r>
              <a:rPr sz="2400">
                <a:solidFill>
                  <a:srgbClr val="FF0000"/>
                </a:solidFill>
                <a:latin typeface="Arial"/>
              </a:rPr>
              <a:t>፠ Priest:</a:t>
            </a:r>
            <a:r>
              <a:rPr sz="2400">
                <a:solidFill>
                  <a:srgbClr val="FFFFFF"/>
                </a:solidFill>
                <a:latin typeface="Arial"/>
              </a:rPr>
              <a:t> "He that has ears to hear, let him hear!"</a:t>
            </a:r>
          </a:p>
        </p:txBody>
      </p:sp>
    </p:spTree>
  </p:cSld>
  <p:clrMapOvr>
    <a:masterClrMapping/>
  </p:clrMapOvr>
</p:sld>
</file>

<file path=ppt/slides/slide62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Remember, Lord, the safety of man and of beast and of me, Your sinful servant. </a:t>
            </a:r>
          </a:p>
        </p:txBody>
      </p:sp>
    </p:spTree>
  </p:cSld>
  <p:clrMapOvr>
    <a:masterClrMapping/>
  </p:clrMapOvr>
</p:sld>
</file>

<file path=ppt/slides/slide62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Remember, Lord, our country {{COUNTRY}} the lover of the Lord God, and keep her for many years and length of days, in good manner and in peace.</a:t>
            </a:r>
          </a:p>
        </p:txBody>
      </p:sp>
    </p:spTree>
  </p:cSld>
  <p:clrMapOvr>
    <a:masterClrMapping/>
  </p:clrMapOvr>
</p:sld>
</file>

<file path=ppt/slides/slide62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Remember, Lord, our fathers and our brothers and our sisters who have fallen asleep and are gone to their rest in the orthodox faith.</a:t>
            </a:r>
          </a:p>
        </p:txBody>
      </p:sp>
    </p:spTree>
  </p:cSld>
  <p:clrMapOvr>
    <a:masterClrMapping/>
  </p:clrMapOvr>
</p:sld>
</file>

<file path=ppt/slides/slide62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Remember, Lord, them that have presented unto You this offering and this incense, and those on whose behalf they make the offering, and those from whom they have brought them:</a:t>
            </a:r>
          </a:p>
        </p:txBody>
      </p:sp>
    </p:spTree>
  </p:cSld>
  <p:clrMapOvr>
    <a:masterClrMapping/>
  </p:clrMapOvr>
</p:sld>
</file>

<file path=ppt/slides/slide62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grant them a good recompense in heaven and comfort them all in their distress.</a:t>
            </a:r>
          </a:p>
        </p:txBody>
      </p:sp>
    </p:spTree>
  </p:cSld>
  <p:clrMapOvr>
    <a:masterClrMapping/>
  </p:clrMapOvr>
</p:sld>
</file>

<file path=ppt/slides/slide62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Remember, Lord, the captives of Your people, and bring them again in peace to their dwelling places.</a:t>
            </a:r>
          </a:p>
        </p:txBody>
      </p:sp>
    </p:spTree>
  </p:cSld>
  <p:clrMapOvr>
    <a:masterClrMapping/>
  </p:clrMapOvr>
</p:sld>
</file>

<file path=ppt/slides/slide62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Remember, Lord, the afflicted and distressed.</a:t>
            </a:r>
          </a:p>
        </p:txBody>
      </p:sp>
    </p:spTree>
  </p:cSld>
  <p:clrMapOvr>
    <a:masterClrMapping/>
  </p:clrMapOvr>
</p:sld>
</file>

<file path=ppt/slides/slide62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Remember, Lord, the Christian catechumens of Your people, show them Your pity and have mercy upon them, and establish them in the right faith;</a:t>
            </a:r>
          </a:p>
        </p:txBody>
      </p:sp>
    </p:spTree>
  </p:cSld>
  <p:clrMapOvr>
    <a:masterClrMapping/>
  </p:clrMapOvr>
</p:sld>
</file>

<file path=ppt/slides/slide62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banish from their hearts all remnant of idolatry: confirm in their hearts Your law and Your commandment and Your fear and Your ordinance:</a:t>
            </a:r>
          </a:p>
        </p:txBody>
      </p:sp>
    </p:spTree>
  </p:cSld>
  <p:clrMapOvr>
    <a:masterClrMapping/>
  </p:clrMapOvr>
</p:sld>
</file>

<file path=ppt/slides/slide62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so that they may know the power of the word wherein they have been instructed,</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እሉ ኪሩቤል ወሱራፌል ያዐርጉ ሎቱ ስብሐተ እንዘ ይብሉ፤ ቅዱስ ቅዱስ ቅዱስ አንተ እግዚአብሔር አብ ወወልድ ወመንፈስ ቅዱስ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ኪሩቤልን ሱራፌልን እግዚኣብሔር ኣብን ወልድን መንፈስ ቅዱስን። ቅዱስ ቅዱስ ቅዱስ ኢኻ እናበሉ ምስጋና የቕርቡሉ።</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Those Cherubim and Seraphim offer to Him glory saying: "Holy, Holy, Holy are you God, Father, Son, and the Holy Spirit."</a:t>
            </a:r>
          </a:p>
        </p:txBody>
      </p:sp>
    </p:spTree>
  </p:cSld>
  <p:clrMapOvr>
    <a:masterClrMapping/>
  </p:clrMapOvr>
</p:sld>
</file>

<file path=ppt/slides/slide63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and in the appointed time make them all meet for the new birth and for the remission of their sin and prepare them to be an ark for the Holy Spirit.</a:t>
            </a:r>
          </a:p>
        </p:txBody>
      </p:sp>
    </p:spTree>
  </p:cSld>
  <p:clrMapOvr>
    <a:masterClrMapping/>
  </p:clrMapOvr>
</p:sld>
</file>

<file path=ppt/slides/slide63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Remember, Lord, Your servants, the poor who are under oppression, have pity upon them and establish them in the right faith</a:t>
            </a:r>
          </a:p>
        </p:txBody>
      </p:sp>
    </p:spTree>
  </p:cSld>
  <p:clrMapOvr>
    <a:masterClrMapping/>
  </p:clrMapOvr>
</p:sld>
</file>

<file path=ppt/slides/slide63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and make them a dwelling-place of the Holy Spirit through spiritual joy and the love of man, </a:t>
            </a:r>
          </a:p>
        </p:txBody>
      </p:sp>
    </p:spTree>
  </p:cSld>
  <p:clrMapOvr>
    <a:masterClrMapping/>
  </p:clrMapOvr>
</p:sld>
</file>

<file path=ppt/slides/slide63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Through Your only-begotten Son our Lord and our God and our Savior Jesus Christ,</a:t>
            </a:r>
          </a:p>
        </p:txBody>
      </p:sp>
    </p:spTree>
  </p:cSld>
  <p:clrMapOvr>
    <a:masterClrMapping/>
  </p:clrMapOvr>
</p:sld>
</file>

<file path=ppt/slides/slide63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through Whom to You with Him and with the Holy Spirit be glory and dominion, both now and ever and world without end. Amen.</a:t>
            </a:r>
          </a:p>
        </p:txBody>
      </p:sp>
    </p:spTree>
  </p:cSld>
  <p:clrMapOvr>
    <a:masterClrMapping/>
  </p:clrMapOvr>
</p:sld>
</file>

<file path=ppt/slides/slide63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Awlogios Kyrios ("Blessed is the Lord" in Greek). Bless, O Lord, the portion of the Gospel of {{GOSPEL AUTHOR}} the disciple and apostle of our Lord Jesus Christ, the Son of the Living God;</a:t>
            </a:r>
          </a:p>
        </p:txBody>
      </p:sp>
    </p:spTree>
  </p:cSld>
  <p:clrMapOvr>
    <a:masterClrMapping/>
  </p:clrMapOvr>
</p:sld>
</file>

<file path=ppt/slides/slide63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to Him be glory continually, and world without end. Amen.</a:t>
            </a:r>
          </a:p>
        </p:txBody>
      </p:sp>
    </p:spTree>
  </p:cSld>
  <p:clrMapOvr>
    <a:masterClrMapping/>
  </p:clrMapOvr>
</p:sld>
</file>

<file path=ppt/slides/slide63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This is the Word of our Lord and Savior Jesus Christ for the honor of His Kingdom, glory be to HIm forever.</a:t>
            </a:r>
          </a:p>
        </p:txBody>
      </p:sp>
    </p:spTree>
  </p:cSld>
  <p:clrMapOvr>
    <a:masterClrMapping/>
  </p:clrMapOvr>
</p:sld>
</file>

<file path=ppt/slides/slide63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{{ዮም አንበበ ወንጌል}}</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{{ናይ ሎሚ ንባብ ወንጌል}}</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{{TODAY'S GOSPEL READING}}</a:t>
            </a:r>
          </a:p>
        </p:txBody>
      </p:sp>
    </p:spTree>
  </p:cSld>
  <p:clrMapOvr>
    <a:masterClrMapping/>
  </p:clrMapOvr>
</p:sld>
</file>

<file path=ppt/slides/slide63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(Matthew 24:35)
</a:t>
            </a:r>
            <a:r>
              <a:rPr sz="2400">
                <a:solidFill>
                  <a:srgbClr val="FF0000"/>
                </a:solidFill>
                <a:latin typeface="Arial"/>
              </a:rPr>
              <a:t>፠ Priest:</a:t>
            </a:r>
            <a:r>
              <a:rPr sz="2400">
                <a:solidFill>
                  <a:srgbClr val="FFFFFF"/>
                </a:solidFill>
                <a:latin typeface="Arial"/>
              </a:rPr>
              <a:t> "Heaven and earth will pass away, but My words will by no means pass away," said the Lord to His disciple.</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(Luke 16:17)
</a:t>
            </a:r>
            <a:r>
              <a:rPr sz="2400">
                <a:solidFill>
                  <a:srgbClr val="FF0000"/>
                </a:solidFill>
                <a:latin typeface="Arial"/>
              </a:rPr>
              <a:t>፠ Priest:</a:t>
            </a:r>
            <a:r>
              <a:rPr sz="2400">
                <a:solidFill>
                  <a:srgbClr val="FFFFFF"/>
                </a:solidFill>
                <a:latin typeface="Arial"/>
              </a:rPr>
              <a:t> "It is easier for heaven and earth to pass away, than for one tittle of the law to fail"</a:t>
            </a:r>
          </a:p>
        </p:txBody>
      </p:sp>
    </p:spTree>
  </p:cSld>
  <p:clrMapOvr>
    <a:masterClrMapping/>
  </p:clrMapOvr>
</p:sld>
</file>

<file path=ppt/slides/slide64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ነአምን አበ ዘበአማን፥ ወነአምን ወልደ ዘበአማን፥ ወነአምን መንፈሰ ቅዱሰ ዘበአማን ህልወ ሥላሴሆሙ ነአምን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ብሓቂ ንዝእመን ኣብ ነኣምን፡ ብሓቂ ንዚእመን ወልድ ነኣምን፡ ብሓቂ ንዚእመን መንፈስ ቅዱስውን ነኣምን። ህልው ዝኾነ ሠለስትነቶም ነኣምን።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We believe in the very Father, we believe in the very Son, and we believe in the very Holy Spirit, we believe in their unchangeable Trinity.</a:t>
            </a:r>
          </a:p>
        </p:txBody>
      </p:sp>
    </p:spTree>
  </p:cSld>
  <p:clrMapOvr>
    <a:masterClrMapping/>
  </p:clrMapOvr>
</p:sld>
</file>

<file path=ppt/slides/slide64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(Mark 4:9)
</a:t>
            </a:r>
            <a:r>
              <a:rPr sz="2400">
                <a:solidFill>
                  <a:srgbClr val="FF0000"/>
                </a:solidFill>
                <a:latin typeface="Arial"/>
              </a:rPr>
              <a:t>፠ Priest:</a:t>
            </a:r>
            <a:r>
              <a:rPr sz="2400">
                <a:solidFill>
                  <a:srgbClr val="FFFFFF"/>
                </a:solidFill>
                <a:latin typeface="Arial"/>
              </a:rPr>
              <a:t> "He that has ears to hear, let him hear!"</a:t>
            </a:r>
          </a:p>
        </p:txBody>
      </p:sp>
    </p:spTree>
  </p:cSld>
  <p:clrMapOvr>
    <a:masterClrMapping/>
  </p:clrMapOvr>
</p:sld>
</file>

<file path=ppt/slides/slide64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እሉ ኪሩቤል ወሱራፌል ያዐርጉ ሎቱ ስብሐተ እንዘ ይብሉ፤ ቅዱስ ቅዱስ ቅዱስ አንተ እግዚአብሔር አብ ወወልድ ወመንፈስ ቅዱስ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ኪሩቤልን ሱራፌልን እግዚኣብሔር ኣብን ወልድን መንፈስ ቅዱስን። ቅዱስ ቅዱስ ቅዱስ ኢኻ እናበሉ ምስጋና የቕርቡሉ።</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Those Cherubim and Seraphim offer to Him glory saying: "Holy, Holy, Holy are you God, Father, Son, and the Holy Spirit."</a:t>
            </a:r>
          </a:p>
        </p:txBody>
      </p:sp>
    </p:spTree>
  </p:cSld>
  <p:clrMapOvr>
    <a:masterClrMapping/>
  </p:clrMapOvr>
</p:sld>
</file>

<file path=ppt/slides/slide64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(Luke 16:17)
</a:t>
            </a:r>
            <a:r>
              <a:rPr sz="2400">
                <a:solidFill>
                  <a:srgbClr val="FF0000"/>
                </a:solidFill>
                <a:latin typeface="Arial"/>
              </a:rPr>
              <a:t>፠ Priest:</a:t>
            </a:r>
            <a:r>
              <a:rPr sz="2400">
                <a:solidFill>
                  <a:srgbClr val="FFFFFF"/>
                </a:solidFill>
                <a:latin typeface="Arial"/>
              </a:rPr>
              <a:t> "It is easier for heaven and earth to pass away, than for one tittle of the law to fail"</a:t>
            </a:r>
          </a:p>
        </p:txBody>
      </p:sp>
    </p:spTree>
  </p:cSld>
  <p:clrMapOvr>
    <a:masterClrMapping/>
  </p:clrMapOvr>
</p:sld>
</file>

<file path=ppt/slides/slide64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መኑ ይመስለከ እምነ አማልክት እግዚኦ አንተ ውእቱ ዘትገብር መንክረ አርአይኮሙ ለሕዝብከ ኃይለከ ወአድኀንኮሙ ለሕዝብከ በመዝራዕትከ።</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ኦ ጐይታ ካብ ኣማልኽቲ ዚመስለካ መን እዩ? ተኣምራት እትገብር ንስኻ ኢካ፡ ንሕዝብኻ ኃይልኻ  ኣርኣኻዮም፡ ብቕልጽምካውን ንሕዝብኻ ኣድኃንካዮም፡</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Who is like unto You, O Lord, among the gods? You are the God that does wonders: You have declared your strength among the people. You have with your arm redeemed your people.</a:t>
            </a:r>
          </a:p>
        </p:txBody>
      </p:sp>
    </p:spTree>
  </p:cSld>
  <p:clrMapOvr>
    <a:masterClrMapping/>
  </p:clrMapOvr>
</p:sld>
</file>

<file path=ppt/slides/slide64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ሖርከ ውስተ ሲኦል ወአዕረገ ፄዋ እምህየ ወጸጎከነ  ምዕረ ዳግመ ግዕዛነ እስመ መጻእከ ወአድኀንከነ።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ናብ ሲኦል ከድካ፡ ካብኡውን ምርኮ ኣውጻእካ፡ ሓንሳእውን ዕጽፊ ሓርነት ሃብካና፡ መጺእካ ስለ ዘድኃንካና፡ ነመስግነካ ኣሎና።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You did go into Hades and the captives rose up from there, and You did grant us again to be set free, for You did come and save us.</a:t>
            </a:r>
          </a:p>
        </p:txBody>
      </p:sp>
    </p:spTree>
  </p:cSld>
  <p:clrMapOvr>
    <a:masterClrMapping/>
  </p:clrMapOvr>
</p:sld>
</file>

<file path=ppt/slides/slide64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በእንተ ዝንቱ ንሴብሐከ ወንጸርሕ ኀቤከ እንዘ ንብል ቡሩክ አንተ እግዚኦ ኢየሱስ ክርስቶስ እስመ መጻእከ ወአድኀንከነ።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ኦ ጐይታ ኢየሱስ ክርስቶስ መጺእካ ኣድኂንካና ኢኻ እሞ፡ ቡሩኽ ኢኻ እናበልናውን ዓው ኢልና ነመስግነካ ኣሎና።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For this cause, we glorify you and cry unto you saying, “Blessed are you, Lord Jesus Christ, for you did come and save us.</a:t>
            </a:r>
          </a:p>
        </p:txBody>
      </p:sp>
    </p:spTree>
  </p:cSld>
  <p:clrMapOvr>
    <a:masterClrMapping/>
  </p:clrMapOvr>
</p:sld>
</file>

<file path=ppt/slides/slide64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(John 3:36)
</a:t>
            </a:r>
            <a:r>
              <a:rPr sz="2400">
                <a:solidFill>
                  <a:srgbClr val="FF0000"/>
                </a:solidFill>
                <a:latin typeface="Arial"/>
              </a:rPr>
              <a:t>፠ Priest:</a:t>
            </a:r>
            <a:r>
              <a:rPr sz="2400">
                <a:solidFill>
                  <a:srgbClr val="FFFFFF"/>
                </a:solidFill>
                <a:latin typeface="Arial"/>
              </a:rPr>
              <a:t> "He who believes in the Son has everlasting life."</a:t>
            </a:r>
          </a:p>
        </p:txBody>
      </p:sp>
    </p:spTree>
  </p:cSld>
  <p:clrMapOvr>
    <a:masterClrMapping/>
  </p:clrMapOvr>
</p:sld>
</file>

<file path=ppt/slides/slide64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ቀዳሚሁ ቃል ውእቱ ቃል ቃለ እግዚአብሔር ውእቱ</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ቃል ብቕድሙ ነበረ፡ እቲ ቃል ናይ እግዚኣብሔር ቃል እዩ።</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In the beginning was the Word, the Word was the Word of God:</a:t>
            </a:r>
          </a:p>
        </p:txBody>
      </p:sp>
    </p:spTree>
  </p:cSld>
  <p:clrMapOvr>
    <a:masterClrMapping/>
  </p:clrMapOvr>
</p:sld>
</file>

<file path=ppt/slides/slide64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ቃል ሥጋ ኮነ ወኀደረ ላዕሌነ ወርኢነ ስብሐቲሁ ከመ ስብሐተ አሐዱ ዋሕድ ለአቡሁ</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እቲ ቃል ሰብ ኮነ ኣባና ድማ ኃደረ፡ ከም ክብሪ ሓደ ወዲ ነቦኡ ዝኾነ ክብሩውን ረኣና።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(John 1:14)
</a:t>
            </a:r>
            <a:r>
              <a:rPr sz="2400">
                <a:solidFill>
                  <a:srgbClr val="FFD700"/>
                </a:solidFill>
                <a:latin typeface="Arial"/>
              </a:rPr>
              <a:t>፠ People:</a:t>
            </a:r>
            <a:r>
              <a:rPr sz="2400">
                <a:solidFill>
                  <a:srgbClr val="FFFFFF"/>
                </a:solidFill>
                <a:latin typeface="Arial"/>
              </a:rPr>
              <a:t> "The Word became flesh and dwelt among us, and we beheld His glory, the glory as of the only begotten of the Father,"</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መኑ ይመስለከ እምነ አማልክት እግዚኦ አንተ ውእቱ ዘትገብር መንክረ አርአይኮሙ ለሕዝብከ ኃይለከ ወአድኀንኮሙ ለሕዝብከ በመዝራዕትከ።</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ኦ ጐይታ ካብ ኣማልኽቲ ዚመስለካ መን እዩ? ተኣምራት እትገብር ንስኻ ኢካ፡ ንሕዝብኻ ኃይልኻ  ኣርኣኻዮም፡ ብቕልጽምካውን ንሕዝብኻ ኣድኃንካዮም፡</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Who is like unto You, O Lord, among the gods? You are the God that does wonders: You have declared your strength among the people. You have with your arm redeemed your people.</a:t>
            </a:r>
          </a:p>
        </p:txBody>
      </p:sp>
    </p:spTree>
  </p:cSld>
  <p:clrMapOvr>
    <a:masterClrMapping/>
  </p:clrMapOvr>
</p:sld>
</file>

<file path=ppt/slides/slide65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ቃለ አብ ሕያው ወቃል ማሕየዊ  ቃለ እግዚአብሔር ተንስአ ወሥጋሁኒ ኢማሰነ።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ናይ ሕያው ኣብ ቃል እዩ መሕወዪውን እዩ:  ናይ እግዚኣብሔር ቃል ተንስአ ሥጋኡውን ኣይማሰነን።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the Word of the living Father and the life-giving Word, the Word of God, rose again and His flesh was not corrupted.</a:t>
            </a:r>
          </a:p>
        </p:txBody>
      </p:sp>
    </p:spTree>
  </p:cSld>
  <p:clrMapOvr>
    <a:masterClrMapping/>
  </p:clrMapOvr>
</p:sld>
</file>

<file path=ppt/slides/slide65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***(ወንጌል ምስ ተነበበ፡ ዕርገት ቁርባን ከይተፈጸመ፡ ብጸገም ምኽንያት እንተዘይኮይኑ ካህን ቡራኬ ሂቡ ከየፋነወ፡ ሓደኳ ካብ ቤተ ክርስቲያን ኣይውጻእ)***</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***(After the reading of the Gospel let no one go out of the church—except in urgency—before the distribution of the Holy Communion and the benediction of the priest and the dismissal)***</a:t>
            </a:r>
          </a:p>
        </p:txBody>
      </p:sp>
    </p:spTree>
  </p:cSld>
  <p:clrMapOvr>
    <a:masterClrMapping/>
  </p:clrMapOvr>
</p:sld>
</file>

<file path=ppt/slides/slide65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ነአምን ቃለ ወንጌል ቅዱስ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ብቃል ወንጌል ንኣምን።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(upon kissing the Gospel) We believe in the word of the Holy Gospel.</a:t>
            </a:r>
          </a:p>
        </p:txBody>
      </p:sp>
    </p:spTree>
  </p:cSld>
  <p:clrMapOvr>
    <a:masterClrMapping/>
  </p:clrMapOvr>
</p:sld>
</file>

<file path=ppt/slides/slide65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Glory be to the You, Lord our God Almighty, Who have made us meet to hear the Word of Your Holy Gospel and greet it and rejoice in it,</a:t>
            </a:r>
          </a:p>
        </p:txBody>
      </p:sp>
    </p:spTree>
  </p:cSld>
  <p:clrMapOvr>
    <a:masterClrMapping/>
  </p:clrMapOvr>
</p:sld>
</file>

<file path=ppt/slides/slide65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again we ask and beseech that You should write the Word of Your Gospel in our hearts,</a:t>
            </a:r>
          </a:p>
        </p:txBody>
      </p:sp>
    </p:spTree>
  </p:cSld>
  <p:clrMapOvr>
    <a:masterClrMapping/>
  </p:clrMapOvr>
</p:sld>
</file>

<file path=ppt/slides/slide65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and accept our prayer in this temple wherein our Lord Jesus Christ has entered,</a:t>
            </a:r>
          </a:p>
        </p:txBody>
      </p:sp>
    </p:spTree>
  </p:cSld>
  <p:clrMapOvr>
    <a:masterClrMapping/>
  </p:clrMapOvr>
</p:sld>
</file>

<file path=ppt/slides/slide65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and send Your mercy and Your compassion upon us and upon Your people, through Your only-begotten Son, for Yours is the glory and power world without end. Amen.</a:t>
            </a:r>
          </a:p>
        </p:txBody>
      </p:sp>
    </p:spTree>
  </p:cSld>
  <p:clrMapOvr>
    <a:masterClrMapping/>
  </p:clrMapOvr>
</p:sld>
</file>

<file path=ppt/slides/slide65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ኡ ንኡሰ ክርስቲያን።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ንኡሰ ክርስቲያን (ዘይተጠመቕኩም ውጽኡ)</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Go out, you catechumens.
***(Those who are either Catechumens or not partaking in Holy Communion shall leave now, for the rest is for the communicants)*** </a:t>
            </a:r>
          </a:p>
        </p:txBody>
      </p:sp>
    </p:spTree>
  </p:cSld>
  <p:clrMapOvr>
    <a:masterClrMapping/>
  </p:clrMapOvr>
</p:sld>
</file>

<file path=ppt/slides/slide65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ኦ እግዚኣብሔር ኣምላኽና፡ ብዘይትምርመር ሰብ ብምፍቃርካ ንሓደ ወድኻ፡ ዝጠፍአ በጊዕ ናባኻ ኪመልስ፡ ናብ ዓለም ለኣኽካዮ።</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PRAYER OF SAINT BASIL ፨
</a:t>
            </a:r>
            <a:r>
              <a:rPr sz="2400">
                <a:solidFill>
                  <a:srgbClr val="FF0000"/>
                </a:solidFill>
                <a:latin typeface="Arial"/>
              </a:rPr>
              <a:t>፠ Priest:</a:t>
            </a:r>
            <a:r>
              <a:rPr sz="2400">
                <a:solidFill>
                  <a:srgbClr val="FFFFFF"/>
                </a:solidFill>
                <a:latin typeface="Arial"/>
              </a:rPr>
              <a:t> O Lord our God, Who, for Your love to man which is inexpressible, did send Your only-begotten Son to the world to bring back unto You the lost sheep,</a:t>
            </a:r>
          </a:p>
        </p:txBody>
      </p:sp>
    </p:spTree>
  </p:cSld>
  <p:clrMapOvr>
    <a:masterClrMapping/>
  </p:clrMapOvr>
</p:sld>
</file>

<file path=ppt/slides/slide65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we beseech You, our Master, not to send us back when we offer unto You this awful (awe-inspiring) oblation which is spotless.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ሖርከ ውስተ ሲኦል ወአዕረገ ፄዋ እምህየ ወጸጎከነ  ምዕረ ዳግመ ግዕዛነ እስመ መጻእከ ወአድኀንከነ።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ናብ ሲኦል ከድካ፡ ካብኡውን ምርኮ ኣውጻእካ፡ ሓንሳእውን ዕጽፊ ሓርነት ሃብካና፡ መጺእካ ስለ ዘድኃንካና፡ ነመስግነካ ኣሎና።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You did go into Hades and the captives rose up from there, and You did grant us again to be set free, for You did come and save us.</a:t>
            </a:r>
          </a:p>
        </p:txBody>
      </p:sp>
    </p:spTree>
  </p:cSld>
  <p:clrMapOvr>
    <a:masterClrMapping/>
  </p:clrMapOvr>
</p:sld>
</file>

<file path=ppt/slides/slide66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We do not depend upon our righteousness but upon Your mercy, O You Who have loved our nature.</a:t>
            </a:r>
          </a:p>
        </p:txBody>
      </p:sp>
    </p:spTree>
  </p:cSld>
  <p:clrMapOvr>
    <a:masterClrMapping/>
  </p:clrMapOvr>
</p:sld>
</file>

<file path=ppt/slides/slide66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We pray and beseech of Your goodness, O lover of man, that this mystery which You did prepare for our salvation may not be for the condemnation of us, Your servants and all Your people,</a:t>
            </a:r>
          </a:p>
        </p:txBody>
      </p:sp>
    </p:spTree>
  </p:cSld>
  <p:clrMapOvr>
    <a:masterClrMapping/>
  </p:clrMapOvr>
</p:sld>
</file>

<file path=ppt/slides/slide66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but let it be for our salvation, the blotting away of our sins and the forgiveness of our slackness.</a:t>
            </a:r>
          </a:p>
        </p:txBody>
      </p:sp>
    </p:spTree>
  </p:cSld>
  <p:clrMapOvr>
    <a:masterClrMapping/>
  </p:clrMapOvr>
</p:sld>
</file>

<file path=ppt/slides/slide66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Glory and honor be to Your Holy Name, Father, Son, and Holy Spirit, both now and ever and world without end, Amen.</a:t>
            </a:r>
          </a:p>
        </p:txBody>
      </p:sp>
    </p:spTree>
  </p:cSld>
  <p:clrMapOvr>
    <a:masterClrMapping/>
  </p:clrMapOvr>
</p:sld>
</file>

<file path=ppt/slides/slide66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ተንሥኡ ለጸሎት፣
</a:t>
            </a:r>
            <a:r>
              <a:rPr sz="2400">
                <a:solidFill>
                  <a:srgbClr val="FFD700"/>
                </a:solidFill>
                <a:latin typeface="Arial"/>
              </a:rPr>
              <a:t>፠ ሕዝብ፤</a:t>
            </a:r>
            <a:r>
              <a:rPr sz="2400">
                <a:solidFill>
                  <a:srgbClr val="FFFFFF"/>
                </a:solidFill>
                <a:latin typeface="Arial"/>
              </a:rPr>
              <a:t>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Stand up for prayer.
</a:t>
            </a:r>
            <a:r>
              <a:rPr sz="2400">
                <a:solidFill>
                  <a:srgbClr val="FFD700"/>
                </a:solidFill>
                <a:latin typeface="Arial"/>
              </a:rPr>
              <a:t>፠ People:</a:t>
            </a:r>
            <a:r>
              <a:rPr sz="2400">
                <a:solidFill>
                  <a:srgbClr val="FFFFFF"/>
                </a:solidFill>
                <a:latin typeface="Arial"/>
              </a:rPr>
              <a:t> O Lord have mercy upon us.</a:t>
            </a:r>
          </a:p>
        </p:txBody>
      </p:sp>
    </p:spTree>
  </p:cSld>
  <p:clrMapOvr>
    <a:masterClrMapping/>
  </p:clrMapOvr>
</p:sld>
</file>

<file path=ppt/slides/slide66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ሰላም ለኵልክሙ፣
</a:t>
            </a:r>
            <a:r>
              <a:rPr sz="2400">
                <a:solidFill>
                  <a:srgbClr val="FFD700"/>
                </a:solidFill>
                <a:latin typeface="Arial"/>
              </a:rPr>
              <a:t>፠ ሕዝብ፤</a:t>
            </a:r>
            <a:r>
              <a:rPr sz="2400">
                <a:solidFill>
                  <a:srgbClr val="FFFFFF"/>
                </a:solidFill>
                <a:latin typeface="Arial"/>
              </a:rPr>
              <a:t> ምስለ መንፈስከ፤</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Peace be unto you all.
</a:t>
            </a:r>
            <a:r>
              <a:rPr sz="2400">
                <a:solidFill>
                  <a:srgbClr val="FFD700"/>
                </a:solidFill>
                <a:latin typeface="Arial"/>
              </a:rPr>
              <a:t>፠ People:</a:t>
            </a:r>
            <a:r>
              <a:rPr sz="2400">
                <a:solidFill>
                  <a:srgbClr val="FFFFFF"/>
                </a:solidFill>
                <a:latin typeface="Arial"/>
              </a:rPr>
              <a:t> And with your spirit.</a:t>
            </a:r>
          </a:p>
        </p:txBody>
      </p:sp>
    </p:spTree>
  </p:cSld>
  <p:clrMapOvr>
    <a:masterClrMapping/>
  </p:clrMapOvr>
</p:sld>
</file>

<file path=ppt/slides/slide66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ሕጂ ከኣ ኵሉ ንዝኃዝካ እግዚኣብሔር ኣቦ ጐይታናን መድኃኒናን ኢየሱስ ክርስቶስ፡</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Again we beseech the Almighty God, the Father of our Lord and our Savior Jesus Christ; we ask and entreat of Your goodness, O lover of man,</a:t>
            </a:r>
          </a:p>
        </p:txBody>
      </p:sp>
    </p:spTree>
  </p:cSld>
  <p:clrMapOvr>
    <a:masterClrMapping/>
  </p:clrMapOvr>
</p:sld>
</file>

<file path=ppt/slides/slide66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Remember, Lord, the peace of the one holy, apostolic Church which reaches from one end of the world to the other. </a:t>
            </a:r>
          </a:p>
        </p:txBody>
      </p:sp>
    </p:spTree>
  </p:cSld>
  <p:clrMapOvr>
    <a:masterClrMapping/>
  </p:clrMapOvr>
</p:sld>
</file>

<file path=ppt/slides/slide66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ጸልዩ በእንተ ሰላመ ቤተ ክርስቲያን አሐቲ ቅድስት ጉባኤ እንተ ሐዋርያት ርትዕት በእግዚአብሔር።</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ኣብ እግዚኣብሔር ጽንዕቲ ዝኾነት ምእንቲ ሰላም ሓንቲ ቅድስቲ ቤተ ክርስቲያን ጸልዩ።</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Pray for the peace of the one, holy, apostolic Church, orthodox in the Lord.</a:t>
            </a:r>
          </a:p>
        </p:txBody>
      </p:sp>
    </p:spTree>
  </p:cSld>
  <p:clrMapOvr>
    <a:masterClrMapping/>
  </p:clrMapOvr>
</p:sld>
</file>

<file path=ppt/slides/slide66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ንዅሉ ሕዝብን ንኹሉ ምእመናንን ባርኽ። ንዅልና ውን ካብ ሰማያት ዚርከብ ኵሉ ሰላም ናብ ልባትና ፈንወልና፡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All the people and the whole flock bless You, all the peace that is from heaven send You into the hearts of us all, and vouchsafe us the safety of our life therein.</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በእንተ ዝንቱ ንሴብሐከ ወንጸርሕ ኀቤከ እንዘ ንብል ቡሩክ አንተ እግዚኦ ኢየሱስ ክርስቶስ እስመ መጻእከ ወአድኀንከነ።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ኦ ጐይታ ኢየሱስ ክርስቶስ መጺእካ ኣድኂንካና ኢኻ እሞ፡ ቡሩኽ ኢኻ እናበልናውን ዓው ኢልና ነመስግነካ ኣሎና።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For this cause, we glorify you and cry unto you saying, “Blessed are you, Lord Jesus Christ, for you did come and save us.</a:t>
            </a:r>
          </a:p>
        </p:txBody>
      </p:sp>
    </p:spTree>
  </p:cSld>
  <p:clrMapOvr>
    <a:masterClrMapping/>
  </p:clrMapOvr>
</p:sld>
</file>

<file path=ppt/slides/slide67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Vouchsafe peace to our country {{COUNTRY}}, to her unity, to her armies, to those who rule her people.</a:t>
            </a:r>
          </a:p>
        </p:txBody>
      </p:sp>
    </p:spTree>
  </p:cSld>
  <p:clrMapOvr>
    <a:masterClrMapping/>
  </p:clrMapOvr>
</p:sld>
</file>

<file path=ppt/slides/slide67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to the multitude of our neighbors at home and abraod; adorn them with all peace:</a:t>
            </a:r>
          </a:p>
        </p:txBody>
      </p:sp>
    </p:spTree>
  </p:cSld>
  <p:clrMapOvr>
    <a:masterClrMapping/>
  </p:clrMapOvr>
</p:sld>
</file>

<file path=ppt/slides/slide67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King of peace, grant us Your peace for You have granted us all things. Possess us, O Lord, and requite us, for besides You we know none other;</a:t>
            </a:r>
          </a:p>
        </p:txBody>
      </p:sp>
    </p:spTree>
  </p:cSld>
  <p:clrMapOvr>
    <a:masterClrMapping/>
  </p:clrMapOvr>
</p:sld>
</file>

<file path=ppt/slides/slide67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we make mention of Your Holy Name and call upon it, that our souls may live through the Holy Spirit, and that the death of sin may not have dominion over us, Your servants and all Your people:</a:t>
            </a:r>
          </a:p>
        </p:txBody>
      </p:sp>
    </p:spTree>
  </p:cSld>
  <p:clrMapOvr>
    <a:masterClrMapping/>
  </p:clrMapOvr>
</p:sld>
</file>

<file path=ppt/slides/slide67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Through Your only-begotten Son to Whom with You and with the Holy Spirit be glory and dominion, both now and ever and world without end, Amen.</a:t>
            </a:r>
          </a:p>
        </p:txBody>
      </p:sp>
    </p:spTree>
  </p:cSld>
  <p:clrMapOvr>
    <a:masterClrMapping/>
  </p:clrMapOvr>
</p:sld>
</file>

<file path=ppt/slides/slide67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ኪርያላይሶን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ኪርያላይሶን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Kyrie Elesion ("Lord have mercy" in Greek)</a:t>
            </a:r>
          </a:p>
        </p:txBody>
      </p:sp>
    </p:spTree>
  </p:cSld>
  <p:clrMapOvr>
    <a:masterClrMapping/>
  </p:clrMapOvr>
</p:sld>
</file>

<file path=ppt/slides/slide67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 ንፍቅ፤</a:t>
            </a:r>
            <a:r>
              <a:rPr sz="2400">
                <a:solidFill>
                  <a:srgbClr val="FFFFFF"/>
                </a:solidFill>
                <a:latin typeface="Arial"/>
              </a:rPr>
              <a:t> ተንሥኡ ለጸሎት፣
</a:t>
            </a:r>
            <a:r>
              <a:rPr sz="2400">
                <a:solidFill>
                  <a:srgbClr val="FFD700"/>
                </a:solidFill>
                <a:latin typeface="Arial"/>
              </a:rPr>
              <a:t>፠ ሕዝብ፤</a:t>
            </a:r>
            <a:r>
              <a:rPr sz="2400">
                <a:solidFill>
                  <a:srgbClr val="FFFFFF"/>
                </a:solidFill>
                <a:latin typeface="Arial"/>
              </a:rPr>
              <a:t>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 Asst. Deacon: Stand up for prayer.
</a:t>
            </a:r>
            <a:r>
              <a:rPr sz="2400">
                <a:solidFill>
                  <a:srgbClr val="FFD700"/>
                </a:solidFill>
                <a:latin typeface="Arial"/>
              </a:rPr>
              <a:t>፠ People:</a:t>
            </a:r>
            <a:r>
              <a:rPr sz="2400">
                <a:solidFill>
                  <a:srgbClr val="FFFFFF"/>
                </a:solidFill>
                <a:latin typeface="Arial"/>
              </a:rPr>
              <a:t> O Lord have mercy upon us.</a:t>
            </a:r>
          </a:p>
        </p:txBody>
      </p:sp>
    </p:spTree>
  </p:cSld>
  <p:clrMapOvr>
    <a:masterClrMapping/>
  </p:clrMapOvr>
</p:sld>
</file>

<file path=ppt/slides/slide67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ሰላም ለኵልክሙ፣
</a:t>
            </a:r>
            <a:r>
              <a:rPr sz="2400">
                <a:solidFill>
                  <a:srgbClr val="FFD700"/>
                </a:solidFill>
                <a:latin typeface="Arial"/>
              </a:rPr>
              <a:t>፠ ሕዝብ፤</a:t>
            </a:r>
            <a:r>
              <a:rPr sz="2400">
                <a:solidFill>
                  <a:srgbClr val="FFFFFF"/>
                </a:solidFill>
                <a:latin typeface="Arial"/>
              </a:rPr>
              <a:t> ምስለ መንፈስከ፤</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Peace be unto you all.
</a:t>
            </a:r>
            <a:r>
              <a:rPr sz="2400">
                <a:solidFill>
                  <a:srgbClr val="FFD700"/>
                </a:solidFill>
                <a:latin typeface="Arial"/>
              </a:rPr>
              <a:t>፠ People:</a:t>
            </a:r>
            <a:r>
              <a:rPr sz="2400">
                <a:solidFill>
                  <a:srgbClr val="FFFFFF"/>
                </a:solidFill>
                <a:latin typeface="Arial"/>
              </a:rPr>
              <a:t> And with your spirit.</a:t>
            </a:r>
          </a:p>
        </p:txBody>
      </p:sp>
    </p:spTree>
  </p:cSld>
  <p:clrMapOvr>
    <a:masterClrMapping/>
  </p:clrMapOvr>
</p:sld>
</file>

<file path=ppt/slides/slide67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ደጊምና ኵሉ ንዝኃዘ እግዚኣብሔር ኣቦ ጐይታናን መድኃኒናን ኢየሱስ ክርስቶስ</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And again we beseech the Almighty God, the Father of our Lord and Savior Jesus Christ,</a:t>
            </a:r>
          </a:p>
        </p:txBody>
      </p:sp>
    </p:spTree>
  </p:cSld>
  <p:clrMapOvr>
    <a:masterClrMapping/>
  </p:clrMapOvr>
</p:sld>
</file>

<file path=ppt/slides/slide67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ምእንቲ ርእሰ ሊቃነ ጳጳሳት {{PATRIARCH NAME}}</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For the blessed Patriarch Abba {{PATRIARCH NAME}} that He truly preserve him to us for many years</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(John 3:36)
</a:t>
            </a:r>
            <a:r>
              <a:rPr sz="2400">
                <a:solidFill>
                  <a:srgbClr val="FF0000"/>
                </a:solidFill>
                <a:latin typeface="Arial"/>
              </a:rPr>
              <a:t>፠ Priest:</a:t>
            </a:r>
            <a:r>
              <a:rPr sz="2400">
                <a:solidFill>
                  <a:srgbClr val="FFFFFF"/>
                </a:solidFill>
                <a:latin typeface="Arial"/>
              </a:rPr>
              <a:t> "He who believes in the Son has everlasting life."</a:t>
            </a:r>
          </a:p>
        </p:txBody>
      </p:sp>
    </p:spTree>
  </p:cSld>
  <p:clrMapOvr>
    <a:masterClrMapping/>
  </p:clrMapOvr>
</p:sld>
</file>

<file path=ppt/slides/slide68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and in peaceful days until the Lord our God Who is rich in grace grant him to fulfil that which was committed unto him, the office of priesthood.</a:t>
            </a:r>
          </a:p>
        </p:txBody>
      </p:sp>
    </p:spTree>
  </p:cSld>
  <p:clrMapOvr>
    <a:masterClrMapping/>
  </p:clrMapOvr>
</p:sld>
</file>

<file path=ppt/slides/slide68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 ንፍቅ፤</a:t>
            </a:r>
            <a:r>
              <a:rPr sz="2400">
                <a:solidFill>
                  <a:srgbClr val="FFFFFF"/>
                </a:solidFill>
                <a:latin typeface="Arial"/>
              </a:rPr>
              <a:t> ጸልዩ በእንተ ርዕሰ ሊቃነ ጳጳሳት አብ {{PATRIARCH NAME}} እግዚእነ ርእሰ ሊቃነ ጳጳሳት ዘሀገረ ዐባይ {{COUNTRY}}</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 ንፍቅ፤</a:t>
            </a:r>
            <a:r>
              <a:rPr sz="2400">
                <a:solidFill>
                  <a:srgbClr val="FFFFFF"/>
                </a:solidFill>
                <a:latin typeface="Arial"/>
              </a:rPr>
              <a:t> ምእንቲ መምህርና ርእሲ ሊቃነ ጳጳሳት ናይ ዓባይ ሃገር {{COUNTRY}} ኣባ {{PATRIARCH NAME}}</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 Asst. Deacon: Pray for the Patriarch Abba {{PATRIARCH NAME}}, our lord, chief of the bishops of the great nation of {{COUNTRY}}</a:t>
            </a:r>
          </a:p>
        </p:txBody>
      </p:sp>
    </p:spTree>
  </p:cSld>
  <p:clrMapOvr>
    <a:masterClrMapping/>
  </p:clrMapOvr>
</p:sld>
</file>

<file path=ppt/slides/slide68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 ንፍቅ፤</a:t>
            </a:r>
            <a:r>
              <a:rPr sz="2400">
                <a:solidFill>
                  <a:srgbClr val="FFFFFF"/>
                </a:solidFill>
                <a:latin typeface="Arial"/>
              </a:rPr>
              <a:t> ወዲበ ርእሰ ሀገረ አበዊነ ብፁዕ ሊቃ ጳጳሳት አባ {{ARCHBISHOP NAME}} ወኵሎሙ ኤጲስ ቆጶሳት ቀሳውስት ወዲያቆናት ርቱዓነ ሃይማኖት።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 ንፍቅ፤</a:t>
            </a:r>
            <a:r>
              <a:rPr sz="2400">
                <a:solidFill>
                  <a:srgbClr val="FFFFFF"/>
                </a:solidFill>
                <a:latin typeface="Arial"/>
              </a:rPr>
              <a:t> ምእንቲ ኣብ ርእሲ ኸተማና ዝተሸመ ብፁዕ ሊቀ ጳጳስና ኣብ {{ARCHBISHOP NAME}} ሃይማኖቶም ቅኑዕ ምእንቲ ዝኾኑ ኵሎም ኤጲስ ቆጶሳትን ቀሳውስትን ዲያቆናትን ጸልዩ</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 Asst. Deacon: and for the blessed Primate of the country of our fathers Abba {{ARCHBISHOP NAME}} and all the orthodox bishops, priests and deacons.</a:t>
            </a:r>
          </a:p>
        </p:txBody>
      </p:sp>
    </p:spTree>
  </p:cSld>
  <p:clrMapOvr>
    <a:masterClrMapping/>
  </p:clrMapOvr>
</p:sld>
</file>

<file path=ppt/slides/slide68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Lord our God Almighty, we pray and beseech You for our blessed Archbishop Abba {{ARCHBISHOP NAME}} that You may truly preserve him to us for many years</a:t>
            </a:r>
          </a:p>
        </p:txBody>
      </p:sp>
    </p:spTree>
  </p:cSld>
  <p:clrMapOvr>
    <a:masterClrMapping/>
  </p:clrMapOvr>
</p:sld>
</file>

<file path=ppt/slides/slide68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and in peaceful days to fulfil the office of priesthood which You have committed unto him, together with all the orthodox bishops, priests and deacons, </a:t>
            </a:r>
          </a:p>
        </p:txBody>
      </p:sp>
    </p:spTree>
  </p:cSld>
  <p:clrMapOvr>
    <a:masterClrMapping/>
  </p:clrMapOvr>
</p:sld>
</file>

<file path=ppt/slides/slide68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and all the entire congregation of the one, holy, universal, Church; and the prayer which he makes on our behalf of all Your people do You accept;</a:t>
            </a:r>
          </a:p>
        </p:txBody>
      </p:sp>
    </p:spTree>
  </p:cSld>
  <p:clrMapOvr>
    <a:masterClrMapping/>
  </p:clrMapOvr>
</p:sld>
</file>

<file path=ppt/slides/slide68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open to him the treasure-house of Your blessing, and especially grant to him abundantly the grace of the Holy Spirit;</a:t>
            </a:r>
          </a:p>
        </p:txBody>
      </p:sp>
    </p:spTree>
  </p:cSld>
  <p:clrMapOvr>
    <a:masterClrMapping/>
  </p:clrMapOvr>
</p:sld>
</file>

<file path=ppt/slides/slide68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pour upon him from heaven Your blessing that he may bless Your people;</a:t>
            </a:r>
          </a:p>
        </p:txBody>
      </p:sp>
    </p:spTree>
  </p:cSld>
  <p:clrMapOvr>
    <a:masterClrMapping/>
  </p:clrMapOvr>
</p:sld>
</file>

<file path=ppt/slides/slide68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and all his enemies, visible and invisible, do You subdue and bruise under his feed speedily;</a:t>
            </a:r>
          </a:p>
        </p:txBody>
      </p:sp>
    </p:spTree>
  </p:cSld>
  <p:clrMapOvr>
    <a:masterClrMapping/>
  </p:clrMapOvr>
</p:sld>
</file>

<file path=ppt/slides/slide68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but himself do You preserve unto us in righteousness and peace and glory, for Your holy Church;</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ቀዳሚሁ ቃል ውእቱ ቃል ቃለ እግዚአብሔር ውእቱ</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ቃል ብቕድሙ ነበረ፡ እቲ ቃል ናይ እግዚኣብሔር ቃል እዩ።</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In the beginning was the Word, the Word was the Word of God:</a:t>
            </a:r>
          </a:p>
        </p:txBody>
      </p:sp>
    </p:spTree>
  </p:cSld>
  <p:clrMapOvr>
    <a:masterClrMapping/>
  </p:clrMapOvr>
</p:sld>
</file>

<file path=ppt/slides/slide69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through Your only-begotten Son through Whom to You with Him and with the Holy Spirit be glory and dominion, both now and ever and world without end, Amen.</a:t>
            </a:r>
          </a:p>
        </p:txBody>
      </p:sp>
    </p:spTree>
  </p:cSld>
  <p:clrMapOvr>
    <a:masterClrMapping/>
  </p:clrMapOvr>
</p:sld>
</file>

<file path=ppt/slides/slide69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ተንሥኡ ለጸሎት፣
</a:t>
            </a:r>
            <a:r>
              <a:rPr sz="2400">
                <a:solidFill>
                  <a:srgbClr val="FFD700"/>
                </a:solidFill>
                <a:latin typeface="Arial"/>
              </a:rPr>
              <a:t>፠ ሕዝብ፤</a:t>
            </a:r>
            <a:r>
              <a:rPr sz="2400">
                <a:solidFill>
                  <a:srgbClr val="FFFFFF"/>
                </a:solidFill>
                <a:latin typeface="Arial"/>
              </a:rPr>
              <a:t>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Stand up for prayer.
</a:t>
            </a:r>
            <a:r>
              <a:rPr sz="2400">
                <a:solidFill>
                  <a:srgbClr val="FFD700"/>
                </a:solidFill>
                <a:latin typeface="Arial"/>
              </a:rPr>
              <a:t>፠ People:</a:t>
            </a:r>
            <a:r>
              <a:rPr sz="2400">
                <a:solidFill>
                  <a:srgbClr val="FFFFFF"/>
                </a:solidFill>
                <a:latin typeface="Arial"/>
              </a:rPr>
              <a:t> O Lord have mercy upon us.</a:t>
            </a:r>
          </a:p>
        </p:txBody>
      </p:sp>
    </p:spTree>
  </p:cSld>
  <p:clrMapOvr>
    <a:masterClrMapping/>
  </p:clrMapOvr>
</p:sld>
</file>

<file path=ppt/slides/slide69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ሰላም ለኵልክሙ፣
</a:t>
            </a:r>
            <a:r>
              <a:rPr sz="2400">
                <a:solidFill>
                  <a:srgbClr val="FFD700"/>
                </a:solidFill>
                <a:latin typeface="Arial"/>
              </a:rPr>
              <a:t>፠ ሕዝብ፤</a:t>
            </a:r>
            <a:r>
              <a:rPr sz="2400">
                <a:solidFill>
                  <a:srgbClr val="FFFFFF"/>
                </a:solidFill>
                <a:latin typeface="Arial"/>
              </a:rPr>
              <a:t> ምስለ መንፈስከ፤</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Peace be unto you all.
</a:t>
            </a:r>
            <a:r>
              <a:rPr sz="2400">
                <a:solidFill>
                  <a:srgbClr val="FFD700"/>
                </a:solidFill>
                <a:latin typeface="Arial"/>
              </a:rPr>
              <a:t>፠ People:</a:t>
            </a:r>
            <a:r>
              <a:rPr sz="2400">
                <a:solidFill>
                  <a:srgbClr val="FFFFFF"/>
                </a:solidFill>
                <a:latin typeface="Arial"/>
              </a:rPr>
              <a:t> And with your spirit.</a:t>
            </a:r>
          </a:p>
        </p:txBody>
      </p:sp>
    </p:spTree>
  </p:cSld>
  <p:clrMapOvr>
    <a:masterClrMapping/>
  </p:clrMapOvr>
</p:sld>
</file>

<file path=ppt/slides/slide69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ደጊምና ኵሉ ንዝኃዘ እግዚኣብሔር ኣቦ ጐይታናን መድኃኒናን ኢየሱስ ክርስቶስ</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again we make our supplication to the Almighty God, the Father of our Lord and our Savior Jesus Christ; we ask and entreat of Your goodness, O lover of man:</a:t>
            </a:r>
          </a:p>
        </p:txBody>
      </p:sp>
    </p:spTree>
  </p:cSld>
  <p:clrMapOvr>
    <a:masterClrMapping/>
  </p:clrMapOvr>
</p:sld>
</file>

<file path=ppt/slides/slide69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Remember, Lord, our congregation; bless them.</a:t>
            </a:r>
          </a:p>
        </p:txBody>
      </p:sp>
    </p:spTree>
  </p:cSld>
  <p:clrMapOvr>
    <a:masterClrMapping/>
  </p:clrMapOvr>
</p:sld>
</file>

<file path=ppt/slides/slide69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ጸልዩ በእንተ ዛቲ ቤተ ክርስቲያን ቅድስት ወማኅበርነ ውስቴታ።</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ምእንቲ እዛ ቅድስቲ ቤተ ክርስቲያንን ምእንቲ ኣብ ውሽጣ ዘሎ ማኅበርን ጸልዩ።</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Pray for this holy Church and our congregation therein.</a:t>
            </a:r>
          </a:p>
        </p:txBody>
      </p:sp>
    </p:spTree>
  </p:cSld>
  <p:clrMapOvr>
    <a:masterClrMapping/>
  </p:clrMapOvr>
</p:sld>
</file>

<file path=ppt/slides/slide69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ማኅበረነ ባርክ ዕቀብ በሰላም።</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ንማኅበርና ባርኽ ብሰላም ድማ ሓሉ።</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Bless our congregation and keep us in peace.</a:t>
            </a:r>
          </a:p>
        </p:txBody>
      </p:sp>
    </p:spTree>
  </p:cSld>
  <p:clrMapOvr>
    <a:masterClrMapping/>
  </p:clrMapOvr>
</p:sld>
</file>

<file path=ppt/slides/slide69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ብዘይ ምቁራጽን ብዘይ ምኽልካልን፡ ቅድስትን ንእድትን ፍቓድካ ኪገብሩን ናትካ ኪኾኑን ጸጋኻ ሃቦም። ቤት ጸሎትን ቤት ንጽሕናን ቤት በረኸትን ድማ ግበሮም፡</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Grant that they may be Yours that without slothfulness or hindrance they may do Your holy and blessed Will, a house of prayer, a house a purity, and a house of blessing.</a:t>
            </a:r>
          </a:p>
        </p:txBody>
      </p:sp>
    </p:spTree>
  </p:cSld>
  <p:clrMapOvr>
    <a:masterClrMapping/>
  </p:clrMapOvr>
</p:sld>
</file>

<file path=ppt/slides/slide69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ንኣና ንባሮትካ ካባና ንደኃር ንዚመጹን ንዘለዓለም ሠናይ መዋዕል ሃብ።</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Give us also, Lord, us Your servants, and to them that shall come after us, vouchsafe us to the end of the world, length of days.</a:t>
            </a:r>
          </a:p>
        </p:txBody>
      </p:sp>
    </p:spTree>
  </p:cSld>
  <p:clrMapOvr>
    <a:masterClrMapping/>
  </p:clrMapOvr>
</p:sld>
</file>

<file path=ppt/slides/slide69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Arise, Lord my God, and let Your enemies be scattered, and let them that hate Your holy and blessed Name flee before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ጸልዩ በእንተ ወንጌል ቅዱስ።
</a:t>
            </a:r>
            <a:r>
              <a:rPr sz="2400">
                <a:solidFill>
                  <a:srgbClr val="FFD700"/>
                </a:solidFill>
                <a:latin typeface="Arial"/>
              </a:rPr>
              <a:t>፠ ሕዝብ፤</a:t>
            </a:r>
            <a:r>
              <a:rPr sz="2400">
                <a:solidFill>
                  <a:srgbClr val="FFFFFF"/>
                </a:solidFill>
                <a:latin typeface="Arial"/>
              </a:rPr>
              <a:t> ይረስየነ ድልዋነ ለሰሚአ ወንጌል ቅዱስ።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ምእንቲ ቅዱስ ወንጌል ጸልዩ።
</a:t>
            </a:r>
            <a:r>
              <a:rPr sz="2400">
                <a:solidFill>
                  <a:srgbClr val="FFD700"/>
                </a:solidFill>
                <a:latin typeface="Arial"/>
              </a:rPr>
              <a:t>፠ ሕዝብ፤</a:t>
            </a:r>
            <a:r>
              <a:rPr sz="2400">
                <a:solidFill>
                  <a:srgbClr val="FFFFFF"/>
                </a:solidFill>
                <a:latin typeface="Arial"/>
              </a:rPr>
              <a:t>  ቃል ቅዱስ ወንጌል ንምስማዕ ድልዋት ግበረና።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Pray for the Holy Gospel.
</a:t>
            </a:r>
            <a:r>
              <a:rPr sz="2400">
                <a:solidFill>
                  <a:srgbClr val="FFD700"/>
                </a:solidFill>
                <a:latin typeface="Arial"/>
              </a:rPr>
              <a:t>፠ People:</a:t>
            </a:r>
            <a:r>
              <a:rPr sz="2400">
                <a:solidFill>
                  <a:srgbClr val="FFFFFF"/>
                </a:solidFill>
                <a:latin typeface="Arial"/>
              </a:rPr>
              <a:t> May He make us meet to hear the Holy Gospel.</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ቃል ሥጋ ኮነ ወኀደረ ላዕሌነ ወርኢነ ስብሐቲሁ ከመ ስብሐተ አሐዱ ዋሕድ ለአቡሁ</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እቲ ቃል ሰብ ኮነ ኣባና ድማ ኃደረ፡ ከም ክብሪ ሓደ ወዲ ነቦኡ ዝኾነ ክብሩውን ረኣና።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(John 1:14)
</a:t>
            </a:r>
            <a:r>
              <a:rPr sz="2400">
                <a:solidFill>
                  <a:srgbClr val="FFD700"/>
                </a:solidFill>
                <a:latin typeface="Arial"/>
              </a:rPr>
              <a:t>፠ People:</a:t>
            </a:r>
            <a:r>
              <a:rPr sz="2400">
                <a:solidFill>
                  <a:srgbClr val="FFFFFF"/>
                </a:solidFill>
                <a:latin typeface="Arial"/>
              </a:rPr>
              <a:t> "The Word became flesh and dwelt among us, and we beheld His glory, the glory as of the only begotten of the Father,"</a:t>
            </a:r>
          </a:p>
        </p:txBody>
      </p:sp>
    </p:spTree>
  </p:cSld>
  <p:clrMapOvr>
    <a:masterClrMapping/>
  </p:clrMapOvr>
</p:sld>
</file>

<file path=ppt/slides/slide70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But let Your people who do Your Will at all times be blessed with blessings a thousand thousands and ten thousand times ten thousand</a:t>
            </a:r>
          </a:p>
        </p:txBody>
      </p:sp>
    </p:spTree>
  </p:cSld>
  <p:clrMapOvr>
    <a:masterClrMapping/>
  </p:clrMapOvr>
</p:sld>
</file>

<file path=ppt/slides/slide70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through Your only-begotten Son through Whom to You with Him and with the Holy Spirit be glory and dominion, both now and ever and world without end, Amen.</a:t>
            </a:r>
          </a:p>
        </p:txBody>
      </p:sp>
    </p:spTree>
  </p:cSld>
  <p:clrMapOvr>
    <a:masterClrMapping/>
  </p:clrMapOvr>
</p:sld>
</file>

<file path=ppt/slides/slide70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ንበል ኵልነ በጥበበ እግዚአብሔር ጸሎተ ሃይማኖት።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ብጥበብ እግዚኣብሔር ኵላትና ጸሎተ ሃይማኖት ንበል።</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Let us all say, in the wisdom of God, the prayer of faith. </a:t>
            </a:r>
          </a:p>
        </p:txBody>
      </p:sp>
    </p:spTree>
  </p:cSld>
  <p:clrMapOvr>
    <a:masterClrMapping/>
  </p:clrMapOvr>
</p:sld>
</file>

<file path=ppt/slides/slide70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ነአምን በአሐዱ አምላክ ገባሬ ኵሉ ፍጥረት አብ ለእግዚእነ ወአምላክነ ወመድኃኒነ ኢየሱስ ክርስቶስ እስመ አልቦ ውስተ ህላዌሁ አመክንዮ።</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ኵሉ ፍጥረት ብዝፈጠረ ብሓደ ኣምላኽ ንኣምን። ኣቦ ጐይታናን ኣምላኽናን መድኃኒናን ኢየሱስ ክርስቶስ ኣቐዲምና ከም ዝነገርናዮ ንህላዌኡ ምኽንያት ስለ ዘየብሉ</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APOSTLE'S CREED** ፨
</a:t>
            </a:r>
            <a:r>
              <a:rPr sz="2400">
                <a:solidFill>
                  <a:srgbClr val="FFD700"/>
                </a:solidFill>
                <a:latin typeface="Arial"/>
              </a:rPr>
              <a:t>፠ People:</a:t>
            </a:r>
            <a:r>
              <a:rPr sz="2400">
                <a:solidFill>
                  <a:srgbClr val="FFFFFF"/>
                </a:solidFill>
                <a:latin typeface="Arial"/>
              </a:rPr>
              <a:t> We believe in one God, maker of all creation, Father of our Lord, our God, and our Savior Jesus Christ, because His nature is unsearchable.</a:t>
            </a:r>
          </a:p>
        </p:txBody>
      </p:sp>
    </p:spTree>
  </p:cSld>
  <p:clrMapOvr>
    <a:masterClrMapping/>
  </p:clrMapOvr>
</p:sld>
</file>

<file path=ppt/slides/slide70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ብዅሉ ዘመናት ህልው ኮይኑ ይነብር እምበር መጀመርታን መፈጸምታን የብሉን። ዘይጠፍእ ብርሃን ኣለዎ፡ ናብኡ ኪቐርብ ዚኽእል የልቦን።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As we have before declared, He is without beginning and without end, but He is ever living, and He has light which is never extinguished, and He can never be approached.</a:t>
            </a:r>
          </a:p>
        </p:txBody>
      </p:sp>
    </p:spTree>
  </p:cSld>
  <p:clrMapOvr>
    <a:masterClrMapping/>
  </p:clrMapOvr>
</p:sld>
</file>

<file path=ppt/slides/slide70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ክልተ ኣይኮነን ሠለስተ ኣይኮነን፡ ኣይውሰኾንውን፡ ሓደ በይኑ እዩ ዘይፍለጥ ስዉር ኣይኮነን፡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He is not two or three, and no addition can be made to Him; but He is only one, living for ever, it is not because He is hidden that He cannot be known,</a:t>
            </a:r>
          </a:p>
        </p:txBody>
      </p:sp>
    </p:spTree>
  </p:cSld>
  <p:clrMapOvr>
    <a:masterClrMapping/>
  </p:clrMapOvr>
</p:sld>
</file>

<file path=ppt/slides/slide70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ብኦሪትን ብነቢያትን ብርግጽ ፈሊጥናዮ ኢና። ንሱ ገዛእ ኵሉን ኣብ ልዕሊ ኵሉ ፍጥረት ሥልጣን ዘለዎን እዩ።</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but we know Him perfectly through the Law and the prophets, that He is almighty and has authority over all the creation.</a:t>
            </a:r>
          </a:p>
        </p:txBody>
      </p:sp>
    </p:spTree>
  </p:cSld>
  <p:clrMapOvr>
    <a:masterClrMapping/>
  </p:clrMapOvr>
</p:sld>
</file>

<file path=ppt/slides/slide70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ኣቦኡ ንጐታናን መድኃኒናን ኢየሱስ ክርስቶስ እግዚኣብሔር ሓደ እዩ። ዓለም ከይተፍጥረ ዝተወልደ</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One God, Father of our Lord and our Savior Jesus Christ, Who was begotten before the creation of the world,</a:t>
            </a:r>
          </a:p>
        </p:txBody>
      </p:sp>
    </p:spTree>
  </p:cSld>
  <p:clrMapOvr>
    <a:masterClrMapping/>
  </p:clrMapOvr>
</p:sld>
</file>

<file path=ppt/slides/slide70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ወልድ ዋሕድ ምስኡ ማዕረ ዝኾነ ኵሉ ሠራዊትን ሢመታትን ሥልጣናትን ዝፈጠረ።</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the only-begotten Son, co-equal with Him, Creator of all the hosts, the principalities and the dominions:</a:t>
            </a:r>
          </a:p>
        </p:txBody>
      </p:sp>
    </p:spTree>
  </p:cSld>
  <p:clrMapOvr>
    <a:masterClrMapping/>
  </p:clrMapOvr>
</p:sld>
</file>

<file path=ppt/slides/slide70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ብዳሕረዋይ ዘመን ሰብ ኪኸውን ዝፈቐደ፡ ብዘይዘርኢ ሰብኣይ ካብ ቅድስቲ ድንግል ማርያም ሥጋ ዝለበሰ።</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Who in the last days was pleased to become man, and took flesh from our Lady Mary, the Holy Virgin, without the seed of man,</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ቃለ አብ ሕያው ወቃል ማሕየዊ  ቃለ እግዚአብሔር ተንስአ ወሥጋሁኒ ኢማሰነ።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ናይ ሕያው ኣብ ቃል እዩ መሕወዪውን እዩ:  ናይ እግዚኣብሔር ቃል ተንስአ ሥጋኡውን ኣይማሰነን።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the Word of the living Father and the life-giving Word, the Word of God, rose again and His flesh was not corrupted.</a:t>
            </a:r>
          </a:p>
        </p:txBody>
      </p:sp>
    </p:spTree>
  </p:cSld>
  <p:clrMapOvr>
    <a:masterClrMapping/>
  </p:clrMapOvr>
</p:sld>
</file>

<file path=ppt/slides/slide71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ብዘይ ኃጢኣትን ኣበሳን ከም ሰብ ዓበየ። ኣብ ኣፉ ሓሶት ኣይተረኽበን።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and grew like men yet without sin or evil; neither was guile found in his mouth.</a:t>
            </a:r>
          </a:p>
        </p:txBody>
      </p:sp>
    </p:spTree>
  </p:cSld>
  <p:clrMapOvr>
    <a:masterClrMapping/>
  </p:clrMapOvr>
</p:sld>
</file>

<file path=ppt/slides/slide71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ብድኅርዚ ብሥጋ  መከራ መስቀል ተቐቢሉ ሞተ፡ ብሣልሳይ መዓልቲ ካብ ምውታት ተፈልዩ ተንሥአ። ናብ ዝለኣኾ፡ ኣቦኡ ናብ ሰማያት ዓረገ። ብየማን ኃይሊ ተቐመጠ።</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Then He suffered, died in the flesh, rose from the dead on the third day, ascended unto heaven to the Father Who sent Him, sat down at the right hand of Power,</a:t>
            </a:r>
          </a:p>
        </p:txBody>
      </p:sp>
    </p:spTree>
  </p:cSld>
  <p:clrMapOvr>
    <a:masterClrMapping/>
  </p:clrMapOvr>
</p:sld>
</file>

<file path=ppt/slides/slide71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ካብ ኣብ ዝሠረፀ ንዓለም እውን ዘድኃነ፡ ምስ ኣብን ምስ ወልድን ህልዊ ዝኾነ ጰራቅሊጦስ መንፈስ ጽድቂ ሰደደልና።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sent to us the Paraclete, the Holy Spirit, Who proceeds from the Father, and saved all the world, and Who is co-eternal with the Father and the Son.</a:t>
            </a:r>
          </a:p>
        </p:txBody>
      </p:sp>
    </p:spTree>
  </p:cSld>
  <p:clrMapOvr>
    <a:masterClrMapping/>
  </p:clrMapOvr>
</p:sld>
</file>

<file path=ppt/slides/slide71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እግዚኣብሔር ዝፈጠሮ ኵሉ ፍጥረት ንጹሕ ከም ዝኾነ፡ ዚድርበውን የብሉን ንብል። ናይ ሥጋ ሕይወት ነፍሲ ግና፡ ብኹሉ ቅድስትን ንጽሕትን እያ።</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We say further that all the creatures of God are good and there is nothing to be rejected, and the spirit, the life of the body, is pure and holy in all.</a:t>
            </a:r>
          </a:p>
        </p:txBody>
      </p:sp>
    </p:spTree>
  </p:cSld>
  <p:clrMapOvr>
    <a:masterClrMapping/>
  </p:clrMapOvr>
</p:sld>
</file>

<file path=ppt/slides/slide71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ንሕናስ መውስቦ ንጹሕ ከም ዚኾነ ምውላድውን ርኽሰት ዘይብሉ ከም ዝኾነ ንምህር። እግዚኣብሔር ንኣዳምን ንሔዋንን ሕዝቢ ኪበዝኁ ኢሉ ፈጢርዎም እዩ፡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And we say that marriage is pure, and childbirth is undefiled, because God created Adam and Eve to multiply.</a:t>
            </a:r>
          </a:p>
        </p:txBody>
      </p:sp>
    </p:spTree>
  </p:cSld>
  <p:clrMapOvr>
    <a:masterClrMapping/>
  </p:clrMapOvr>
</p:sld>
</file>

<file path=ppt/slides/slide71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እምበኣር ኣብዛ ሥጋና፡ ዘይትመውትን ዘይትብስብስን ነፍሲ ከም ዘላትና ነስተውዕል።</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We understand further that there is in our body a soul which is immortal and does not perish with the body.</a:t>
            </a:r>
          </a:p>
        </p:txBody>
      </p:sp>
    </p:spTree>
  </p:cSld>
  <p:clrMapOvr>
    <a:masterClrMapping/>
  </p:clrMapOvr>
</p:sld>
</file>

<file path=ppt/slides/slide71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ንሕናስ ብኣና ርኹሳት እዮም እሞ እምነቶም ንዚልውጡ፡ ኵሉ ግብሮምን ኵሉ ምፍልላዮምን ሕጊ ምፍራሶምን ንጽየፍ።</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We repudiate all the works of heretics and all schisms and transgression of the Law, because they are for us impure.</a:t>
            </a:r>
          </a:p>
        </p:txBody>
      </p:sp>
    </p:spTree>
  </p:cSld>
  <p:clrMapOvr>
    <a:masterClrMapping/>
  </p:clrMapOvr>
</p:sld>
</file>

<file path=ppt/slides/slide71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ከምኡውን ጻድቃንን ኃጥኣንን ዚትንሥእዎ ትንሣኤ ሙታን ንኣምን። ኵሉ ከከም ግብሩ ዚፍደየሉ መዓልቲ ፍርዲ ከም ዘሎውን ንኣምን።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We also believe in the resurrection of the dead, the righteous and sinners; and in the day of judgement, when every one will be recompensed according to his deeds.</a:t>
            </a:r>
          </a:p>
        </p:txBody>
      </p:sp>
    </p:spTree>
  </p:cSld>
  <p:clrMapOvr>
    <a:masterClrMapping/>
  </p:clrMapOvr>
</p:sld>
</file>

<file path=ppt/slides/slide71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ደጊምና ከኣ ክርስቶስ ሰብ ብምዃኑ፡ ከቶ ሕጸጽ ከም ዘይብሉ ንኣምን።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We also believe that Christ is not in the least degree inferior because of His incarnation,</a:t>
            </a:r>
          </a:p>
        </p:txBody>
      </p:sp>
    </p:spTree>
  </p:cSld>
  <p:clrMapOvr>
    <a:masterClrMapping/>
  </p:clrMapOvr>
</p:sld>
</file>

<file path=ppt/slides/slide71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ብሓቂ ሰብ ዝኾነ እግዚኣብሔር ቃል እዩ። ናይ ኣብ ሊቀ ካህናት ኮይኑ ንፍጥረት ሰብ ምስ እግዚኣብሔር ዘተዓረቐ እዩ።</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but He is God, the Word Who truly became man, and reconciled mankind to God, being the High Priest of the Father.</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ነአምን ቃለ ወንጌል ቅዱስ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ብቃል ወንጌል ንኣምን።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(upon kissing the Gospel) We believe in the word of the Holy Gospel.</a:t>
            </a:r>
          </a:p>
        </p:txBody>
      </p:sp>
    </p:spTree>
  </p:cSld>
  <p:clrMapOvr>
    <a:masterClrMapping/>
  </p:clrMapOvr>
</p:sld>
</file>

<file path=ppt/slides/slide72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እምበኣር ከም ሥርዓት ኣይሁድ ኣይንገዘር። ንኦሪትን ነቢያትን ኪፍጽም ከም ዝመጸ ንፈልጥ ኢና።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Henceforth, let us not be circumcised like the Jews. We know that He Who had to fulfil the law and the prophets has already come.</a:t>
            </a:r>
          </a:p>
        </p:txBody>
      </p:sp>
    </p:spTree>
  </p:cSld>
  <p:clrMapOvr>
    <a:masterClrMapping/>
  </p:clrMapOvr>
</p:sld>
</file>

<file path=ppt/slides/slide72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ኢየሱስ ክርስቶስ ዘሠረፀ እምይሁዳ እምሥርወ ዕሤይ ዘሥልጣኑ ዲበ መትከፍቱ።</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ካብ ይሁዳ ካብ ሡር ዕሴይ ዝተወልደ ኢየሱስ ክርስቶስ፡ ሥልጣኑ ናይ ባህርዩ እዩ።</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To Him, for Whose coming all people looked forward, Jesus Christ, Who is descended from Judah, from the root of Jesse,</a:t>
            </a:r>
          </a:p>
        </p:txBody>
      </p:sp>
    </p:spTree>
  </p:cSld>
  <p:clrMapOvr>
    <a:masterClrMapping/>
  </p:clrMapOvr>
</p:sld>
</file>

<file path=ppt/slides/slide72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(በዜማ) ሎቱ ስብሐት ወአኮቴት ዕበይ ወባርኮት ውዳሴ ወማሕሌት ይእዜኒ ወዘልፈኒ ወለዓለመ ዓለም አሜን።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ንእኡ ክብርን ምስጋናን ዕቤትን ባርኾትን ውዳሴን ማኅሌትን ይኹን። ሎምን ኵሉ ሳዕን ንዘለዓለም ዓለም ኣሜን።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(in hymn) Whose government is upon His shoulder: to Him be glory, thanksgiving, greatness, blessing, praise, song, both now and ever and unto the ages of ages. Amen.</a:t>
            </a:r>
          </a:p>
        </p:txBody>
      </p:sp>
    </p:spTree>
  </p:cSld>
  <p:clrMapOvr>
    <a:masterClrMapping/>
  </p:clrMapOvr>
</p:sld>
</file>

<file path=ppt/slides/slide72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ጸሎተ ሐይማኖት ፨
</a:t>
            </a:r>
            <a:r>
              <a:rPr sz="2400">
                <a:solidFill>
                  <a:srgbClr val="FFD700"/>
                </a:solidFill>
                <a:latin typeface="Arial"/>
              </a:rPr>
              <a:t>፠ ሕዝብ፤</a:t>
            </a:r>
            <a:r>
              <a:rPr sz="2400">
                <a:solidFill>
                  <a:srgbClr val="FFFFFF"/>
                </a:solidFill>
                <a:latin typeface="Arial"/>
              </a:rPr>
              <a:t> ነአምን በአሐዱ አምላክ እግዚአብሔር አብ አኃዜ ኵሉ ገባሬ ሰማያት ወምድር ዘያስተርኢ ወዘኢያስተርኢ።</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ኩሉ ብዝሓዘ ሰማይን ምድርን ዝረአን ዘይረአን ብዝፈጠረ ብሓደ እግዚኣብሔር ኣብ ንኣምን።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NICENE CREED** ፨
</a:t>
            </a:r>
            <a:r>
              <a:rPr sz="2400">
                <a:solidFill>
                  <a:srgbClr val="FFD700"/>
                </a:solidFill>
                <a:latin typeface="Arial"/>
              </a:rPr>
              <a:t>፠ People:</a:t>
            </a:r>
            <a:r>
              <a:rPr sz="2400">
                <a:solidFill>
                  <a:srgbClr val="FFFFFF"/>
                </a:solidFill>
                <a:latin typeface="Arial"/>
              </a:rPr>
              <a:t> We believe in one God, God the Father Almighty, maker of Heaven and Earth, all things visible and invisible.</a:t>
            </a:r>
          </a:p>
        </p:txBody>
      </p:sp>
    </p:spTree>
  </p:cSld>
  <p:clrMapOvr>
    <a:masterClrMapping/>
  </p:clrMapOvr>
</p:sld>
</file>

<file path=ppt/slides/slide72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ወነአምን በአሐዱ እግዚእ ኢየሱስ ክርስቶስ ወልደ አብ ዋሕድ ዘህልው ምስሌሁ እምቅድመ ይትፈጠር ዓለም</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ብሓደ ጐይታ ብኢየሱስ ክርስቶስ  ዓለም ፡ ከይተፈጥረ ምስኡ ፡ ህልው ፡ ብዝኾነ ወልደ ፡ ኣብ ዋህድ ፡ ውን ነኣምን።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And we believe in one Lord Jesus Christ, the only-begotten Son of the Father, who was with Him before the creation of the world:</a:t>
            </a:r>
          </a:p>
        </p:txBody>
      </p:sp>
    </p:spTree>
  </p:cSld>
  <p:clrMapOvr>
    <a:masterClrMapping/>
  </p:clrMapOvr>
</p:sld>
</file>

<file path=ppt/slides/slide72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ብርሃን ዘእምብርሃን አምላክ ዘእምአምላክ ዘበአማን ዘተወልደ ወአኮ ዘተገብረ ዘዕሩይ ምስለ አብ በመለኮቱ</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ካብ ብርሃን ዝተረኽበ ብርሃን፡ ካብ ሓቀኛ ኣምላኽ ዝተረኽበ ኣምላኽ፡ ዝተወልደ እምበር ፍጡር ዘይኮነ፡ ብመለኮቱ ምስ ኣብ ማዕረ ዝኾነ።</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Light from Light, True God from True God, begotten not made, of one essence with the Father.</a:t>
            </a:r>
          </a:p>
        </p:txBody>
      </p:sp>
    </p:spTree>
  </p:cSld>
  <p:clrMapOvr>
    <a:masterClrMapping/>
  </p:clrMapOvr>
</p:sld>
</file>

<file path=ppt/slides/slide72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ዘቦቱ ኵሉ ኮነ ወዘእንበሌሁሰ አልቦ ዘኮነ ወኢምንትኒ ዘበሰማይኒ ወዘበምድርኒ።</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ኩሉ ብእኡ ዝተፈጥረ፡ ብዘይካኡ ግና ኣብዚ ምድሪ ዘሎ ይኹን ወይስ ኣብ ሰማይ ዘሎ ምንም ዝተፈጥረ የልቦን።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By Whom all things were made, and without Him was not anything in heaven or earth made:</a:t>
            </a:r>
          </a:p>
        </p:txBody>
      </p:sp>
    </p:spTree>
  </p:cSld>
  <p:clrMapOvr>
    <a:masterClrMapping/>
  </p:clrMapOvr>
</p:sld>
</file>

<file path=ppt/slides/slide72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ዘበእንቲአነ ለሰብእ ወበእንተ መድኃኒትነ ወረደ እምሰማያት ተሰብአ ወተሠገወ እመንፈስ ቅዱስ ወእማርያም እምቅድስት ድንግል</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ምእንታና ምእንቲ ሰብ ምእንቲ ድኅነትና፡ ካብ ሰማያት ዝወረደ፡ብመንፈስ ቅዱስ ካብ ቅድስት ድንግል ማርያም ሥጋ ለበሰ ሰብ ኮነ።</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Who for us men and for our salvation came down from heaven, was made man and was incarnate from the Holy Spirit and from the holy Virgin Mary.</a:t>
            </a:r>
          </a:p>
        </p:txBody>
      </p:sp>
    </p:spTree>
  </p:cSld>
  <p:clrMapOvr>
    <a:masterClrMapping/>
  </p:clrMapOvr>
</p:sld>
</file>

<file path=ppt/slides/slide72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ኮነ ብእሴ ወተሰቅለ በእንቲአነ በመዋዕለ ጲላጦስ ጰንጤናዊ ሐመ ወሞተ ወተቀብረ ወተንሥአ እሙታን አመ ሣልስት ዕለት በከመ ጽሑፍ ውስተ ቅዱሳት መጻሕፍት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ሰብ ኮይኑ ድማ ብዘመን ጴንጤናዊ ጲላጦስ ምእንታና ተሰቕለ፡ ሓመመ፡ መከራ መስቀል ተቐበለ፡ ሞተ፡ ተቐብረ፡ ኣብ ቅዱሳት መጻሕፍቲ ከም ዝተጻሕፈ፡</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Became man, was crucified for our sakes in the days of Pontius Pilate, suffered, died, was buried and rose from the dead on the third day as was written in the holy scriptures:</a:t>
            </a:r>
          </a:p>
        </p:txBody>
      </p:sp>
    </p:spTree>
  </p:cSld>
  <p:clrMapOvr>
    <a:masterClrMapping/>
  </p:clrMapOvr>
</p:sld>
</file>

<file path=ppt/slides/slide72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ዐርገ በስብሐት ውስተ ሰማያት ወነበረ በየማነ አቡሁ ዳግመ ይመጽእ በስብሐት ይኰንን ሕያዋነ ወሙታነ ወአልቦ ምኅለቅት ለመንግሥቱ</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ብኽብሪ ናብ ሰማይ ዓረገ፡ ኣብ የማን ኣቡኡ ተቐመጠ፡ ከም ብሓድሽ ንሕያዋንን ንምዉታትን ክፈርድ ብኽብሪ ክመጽእ እዩ፡ ንመንግሥቱውን መወዳእታ የብሉን።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Ascended in glory into heaven, sat at the right hand of his Father, and will come again in glory to judge the living and the dead; there is no end of his reign.</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Glory be to the You, Lord our God Almighty, Who have made us meet to hear the Word of Your Holy Gospel and greet it and rejoice in it,</a:t>
            </a:r>
          </a:p>
        </p:txBody>
      </p:sp>
    </p:spTree>
  </p:cSld>
  <p:clrMapOvr>
    <a:masterClrMapping/>
  </p:clrMapOvr>
</p:sld>
</file>

<file path=ppt/slides/slide73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ወነአምን በመንፈስ ቅዱስ እግዚእ ምኅየዊ ዘሠረፀ እምአብ ንስግድ ሎቱ ወንሰብሖ ምስለ አብ ወወልድ ዘነበበ በነቢያት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ጐይታን መሕወይን ብዝኾነ ካብ ኣብ ዝሰረፀ መንፈስ ቅዱስውን ንኣምን። ምስ ኣብን ወልድን ንሰግደሉን ነመስግኖን፡ ብነብያት ዝተዛረበ እዩ።</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And we believe in the Holy Spirit, the life-giving GOD, who proceeds from the Father; we worship and glorify him with the Father and the Son; who spoke by the prophets.</a:t>
            </a:r>
          </a:p>
        </p:txBody>
      </p:sp>
    </p:spTree>
  </p:cSld>
  <p:clrMapOvr>
    <a:masterClrMapping/>
  </p:clrMapOvr>
</p:sld>
</file>

<file path=ppt/slides/slide73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ወነአምን በአሐቲ ቅድስት ቤተ ክርስቲያን እንተ ላዕለ ኵሉ ጉባኤ ዘሐዋርያት። ወነአምን በአሐቲ ጥምቀት ለሥርየተ ኃጢአት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ልዕሊ ኩሉ ናይ ሓዋርያት ጉባኤ ብዝኾነት ብሓንቲ ቅድስት ቤተ ክርስቲያን ንኣምን። ንሕድገት ሓጢኣት ብሓንቲ ጥምቀትውን ንኣምን።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And we believe in one holy, universal, apostolic Church, and we believe in one baptism for the remission of sins,</a:t>
            </a:r>
          </a:p>
        </p:txBody>
      </p:sp>
    </p:spTree>
  </p:cSld>
  <p:clrMapOvr>
    <a:masterClrMapping/>
  </p:clrMapOvr>
</p:sld>
</file>

<file path=ppt/slides/slide73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(በዜማ) ወንሴፎ ትንሣኤ ሙታን ወሕይወተ ዘይመጽእ ለዓለመ ዓለም አሜን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(በዜማ) ትንሣኤ ምዉታትን ንዘልዓለም ዓለም ዝመጽእ ሕይወትን ተስፋን ንገብር። ኣሜን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(in hymn) and wait for the resurrection from the dead and the life to come, world without end. Amen.</a:t>
            </a:r>
          </a:p>
        </p:txBody>
      </p:sp>
    </p:spTree>
  </p:cSld>
  <p:clrMapOvr>
    <a:masterClrMapping/>
  </p:clrMapOvr>
</p:sld>
</file>

<file path=ppt/slides/slide73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ንጹሕ ዝኾነ ካብ ቁርባን ይቀበል፡ ንጹሕ ዘይኮነ ግና ኣይቀበል።</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THE WASHING OF THE HANDS ፨
</a:t>
            </a:r>
            <a:r>
              <a:rPr sz="2400">
                <a:solidFill>
                  <a:srgbClr val="FF0000"/>
                </a:solidFill>
                <a:latin typeface="Arial"/>
              </a:rPr>
              <a:t>፠ Priest:</a:t>
            </a:r>
            <a:r>
              <a:rPr sz="2400">
                <a:solidFill>
                  <a:srgbClr val="FFFFFF"/>
                </a:solidFill>
                <a:latin typeface="Arial"/>
              </a:rPr>
              <a:t> He that is pure let him receive of the Communion, and he that is not pure let him not receive it,</a:t>
            </a:r>
          </a:p>
        </p:txBody>
      </p:sp>
    </p:spTree>
  </p:cSld>
  <p:clrMapOvr>
    <a:masterClrMapping/>
  </p:clrMapOvr>
</p:sld>
</file>

<file path=ppt/slides/slide73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ንሰይጣንን ንሠራዊቱን ብዝተዳለወ መለኮታዊ ሓዊ ከይነድድ።</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that he may not be consumed by the fire of the Godhead which is prepared for the devil and his angels,</a:t>
            </a:r>
          </a:p>
        </p:txBody>
      </p:sp>
    </p:spTree>
  </p:cSld>
  <p:clrMapOvr>
    <a:masterClrMapping/>
  </p:clrMapOvr>
</p:sld>
</file>

<file path=ppt/slides/slide73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ኣብ ልቡ ቂምን በቐልን ዘለዎ፡ ኣብ ኅሊናኡውን ዝሙትን ካልእ ሓሳብን ዘለዎ ኣይቕረብ።</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whosever has revenge in his heart and whosoever has in him strange thoughts and fornication let him not draw near.</a:t>
            </a:r>
          </a:p>
        </p:txBody>
      </p:sp>
    </p:spTree>
  </p:cSld>
  <p:clrMapOvr>
    <a:masterClrMapping/>
  </p:clrMapOvr>
</p:sld>
</file>

<file path=ppt/slides/slide73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ኢደይ ካብ ሥጋዊ ርስሓት ከም ዘንጻሕኩ፡ ከምኡ ድማ ካብ ናይ ኵልኹም ኃጢኣት ንጹሕ እየ።</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As I have cleansed my hands from outward pollution, so also I am pure from the blood of you all.</a:t>
            </a:r>
          </a:p>
        </p:txBody>
      </p:sp>
    </p:spTree>
  </p:cSld>
  <p:clrMapOvr>
    <a:masterClrMapping/>
  </p:clrMapOvr>
</p:sld>
</file>

<file path=ppt/slides/slide73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ደፊርኩም ኣብ ናይ ክርስቶስ ሥጋን ደምን እንተ ቐረብኩም፡ ካብኡ ብምቕባልኩም ኃላፍነት የብለይን።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If you presumptuously draw near to the Body and Blood of Christ, I will not be responsible for your reception thereof.</a:t>
            </a:r>
          </a:p>
        </p:txBody>
      </p:sp>
    </p:spTree>
  </p:cSld>
  <p:clrMapOvr>
    <a:masterClrMapping/>
  </p:clrMapOvr>
</p:sld>
</file>

<file path=ppt/slides/slide73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ብንጽሕና ኬንኩም እንተ ዘይቀረብኩም ኃጢኣትኩም ኣብ ገዛእ ርእስኹም እዩ ዚምለስ እምበር ኣነ ካብ ኃጢኣትኩም ንጹሕ እየ።</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I am pure of your wickedness, but your sin will return upon your head if you do not draw near in purity.</a:t>
            </a:r>
          </a:p>
        </p:txBody>
      </p:sp>
    </p:spTree>
  </p:cSld>
  <p:clrMapOvr>
    <a:masterClrMapping/>
  </p:clrMapOvr>
</p:sld>
</file>

<file path=ppt/slides/slide73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ነዚ ናይ ካህን ቃል ዘስተሓቐረ፡ ወይ ዝሰሓቐን ዝተዛረበን ወይከኣ ብኽፍኣት ኣብ ውሽጢ ቤተ ክርስቲያን ዝቖመ እንተሎ</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If there is any who disdains this word of the priest or laughs or speaks or stands in the Church in an evil manner,</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again we ask and beseech that You should write the Word of Your Gospel in our hearts,</a:t>
            </a:r>
          </a:p>
        </p:txBody>
      </p:sp>
    </p:spTree>
  </p:cSld>
  <p:clrMapOvr>
    <a:masterClrMapping/>
  </p:clrMapOvr>
</p:sld>
</file>

<file path=ppt/slides/slide74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ንጐይታና ኢየሱስ ክርስቶስ ከም ዘቖጥዖን ኣብ ልዕሊኡ ከም ዘሽካዕለለን ይረዳእ። ኣብ ክንዲ በረኸት መርገም</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let him know and understand that he is provoking to wrath our Lord Jesus Christ, and bringing upon himself a curse instead of a blessing,</a:t>
            </a:r>
          </a:p>
        </p:txBody>
      </p:sp>
    </p:spTree>
  </p:cSld>
  <p:clrMapOvr>
    <a:masterClrMapping/>
  </p:clrMapOvr>
</p:sld>
</file>

<file path=ppt/slides/slide74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ኣብ ክንዲ ኅድገት ኃጢኣትውን ገሃነመ እሳት ካብ እግዚኣብሔር ኪቕበል እዩ።</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and will get from God the fire of hell instead of the remission of sin.</a:t>
            </a:r>
          </a:p>
        </p:txBody>
      </p:sp>
    </p:spTree>
  </p:cSld>
  <p:clrMapOvr>
    <a:masterClrMapping/>
  </p:clrMapOvr>
</p:sld>
</file>

<file path=ppt/slides/slide74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ኦ ጐይታይን ኣምላኸይን፡ ገባሪ ሥርዓትን ወሃብ ፍቕርን፡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my Lord and my God, Author of the Law, Giver of peace and love,</a:t>
            </a:r>
          </a:p>
        </p:txBody>
      </p:sp>
    </p:spTree>
  </p:cSld>
  <p:clrMapOvr>
    <a:masterClrMapping/>
  </p:clrMapOvr>
</p:sld>
</file>

<file path=ppt/slides/slide74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ክፉእ ሒልናን ቂምን ቅንኣትን፡ ሥጋዊ ፍትወትን ኣርሕቐለይ</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take away from me every evil thought, revenge, envy, and all the lusts of the flesh.</a:t>
            </a:r>
          </a:p>
        </p:txBody>
      </p:sp>
    </p:spTree>
  </p:cSld>
  <p:clrMapOvr>
    <a:masterClrMapping/>
  </p:clrMapOvr>
</p:sld>
</file>

<file path=ppt/slides/slide74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Make me meet to be added to Your holy servants Who pleased You by the beauty of their lives in the days of love and peace:</a:t>
            </a:r>
          </a:p>
        </p:txBody>
      </p:sp>
    </p:spTree>
  </p:cSld>
  <p:clrMapOvr>
    <a:masterClrMapping/>
  </p:clrMapOvr>
</p:sld>
</file>

<file path=ppt/slides/slide74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Because it is You Who did come down from heaven and make peace between the inhabitants of heaven and the inhabitants of earth,</a:t>
            </a:r>
          </a:p>
        </p:txBody>
      </p:sp>
    </p:spTree>
  </p:cSld>
  <p:clrMapOvr>
    <a:masterClrMapping/>
  </p:clrMapOvr>
</p:sld>
</file>

<file path=ppt/slides/slide74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did gather together all Your people to glorify You, for Your is the glory, world without end. Amen.</a:t>
            </a:r>
          </a:p>
        </p:txBody>
      </p:sp>
    </p:spTree>
  </p:cSld>
  <p:clrMapOvr>
    <a:masterClrMapping/>
  </p:clrMapOvr>
</p:sld>
</file>

<file path=ppt/slides/slide74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ተንሥኡ ለጸሎት፣
</a:t>
            </a:r>
            <a:r>
              <a:rPr sz="2400">
                <a:solidFill>
                  <a:srgbClr val="FFD700"/>
                </a:solidFill>
                <a:latin typeface="Arial"/>
              </a:rPr>
              <a:t>፠ ሕዝብ፤</a:t>
            </a:r>
            <a:r>
              <a:rPr sz="2400">
                <a:solidFill>
                  <a:srgbClr val="FFFFFF"/>
                </a:solidFill>
                <a:latin typeface="Arial"/>
              </a:rPr>
              <a:t> እግዚኦ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Stand up for prayer.
</a:t>
            </a:r>
            <a:r>
              <a:rPr sz="2400">
                <a:solidFill>
                  <a:srgbClr val="FFD700"/>
                </a:solidFill>
                <a:latin typeface="Arial"/>
              </a:rPr>
              <a:t>፠ People:</a:t>
            </a:r>
            <a:r>
              <a:rPr sz="2400">
                <a:solidFill>
                  <a:srgbClr val="FFFFFF"/>
                </a:solidFill>
                <a:latin typeface="Arial"/>
              </a:rPr>
              <a:t> O Lord have mercy upon us.</a:t>
            </a:r>
          </a:p>
        </p:txBody>
      </p:sp>
    </p:spTree>
  </p:cSld>
  <p:clrMapOvr>
    <a:masterClrMapping/>
  </p:clrMapOvr>
</p:sld>
</file>

<file path=ppt/slides/slide74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ሰላም ለኵልክሙ፣
</a:t>
            </a:r>
            <a:r>
              <a:rPr sz="2400">
                <a:solidFill>
                  <a:srgbClr val="FFD700"/>
                </a:solidFill>
                <a:latin typeface="Arial"/>
              </a:rPr>
              <a:t>፠ ሕዝብ፤</a:t>
            </a:r>
            <a:r>
              <a:rPr sz="2400">
                <a:solidFill>
                  <a:srgbClr val="FFFFFF"/>
                </a:solidFill>
                <a:latin typeface="Arial"/>
              </a:rPr>
              <a:t> ምስለ መንፈስከ፤</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Peace be unto you all.
</a:t>
            </a:r>
            <a:r>
              <a:rPr sz="2400">
                <a:solidFill>
                  <a:srgbClr val="FFD700"/>
                </a:solidFill>
                <a:latin typeface="Arial"/>
              </a:rPr>
              <a:t>፠ People:</a:t>
            </a:r>
            <a:r>
              <a:rPr sz="2400">
                <a:solidFill>
                  <a:srgbClr val="FFFFFF"/>
                </a:solidFill>
                <a:latin typeface="Arial"/>
              </a:rPr>
              <a:t> And with your spirit.</a:t>
            </a:r>
          </a:p>
        </p:txBody>
      </p:sp>
    </p:spTree>
  </p:cSld>
  <p:clrMapOvr>
    <a:masterClrMapping/>
  </p:clrMapOvr>
</p:sld>
</file>

<file path=ppt/slides/slide74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ዘለዓለም ዓቢይ እግዚኣብሔር ንሰብ ብዘይ ጥፍኣት ዝፈጠርካዮ</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PRAYER OF SALUTATION OF SAINT BASIL ፨
</a:t>
            </a:r>
            <a:r>
              <a:rPr sz="2400">
                <a:solidFill>
                  <a:srgbClr val="FF0000"/>
                </a:solidFill>
                <a:latin typeface="Arial"/>
              </a:rPr>
              <a:t>፠ Priest:</a:t>
            </a:r>
            <a:r>
              <a:rPr sz="2400">
                <a:solidFill>
                  <a:srgbClr val="FFFFFF"/>
                </a:solidFill>
                <a:latin typeface="Arial"/>
              </a:rPr>
              <a:t> God, Great Eternal, Who did form man uncorrupt,</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and accept our prayer in this temple wherein our Lord Jesus Christ has entered,</a:t>
            </a:r>
          </a:p>
        </p:txBody>
      </p:sp>
    </p:spTree>
  </p:cSld>
  <p:clrMapOvr>
    <a:masterClrMapping/>
  </p:clrMapOvr>
</p:sld>
</file>

<file path=ppt/slides/slide75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did abolish death that came first through the envy of Satan, by the advent of Your living Son our Lord and our God and our Savior Jesus Christ,</a:t>
            </a:r>
          </a:p>
        </p:txBody>
      </p:sp>
    </p:spTree>
  </p:cSld>
  <p:clrMapOvr>
    <a:masterClrMapping/>
  </p:clrMapOvr>
</p:sld>
</file>

<file path=ppt/slides/slide75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You did fill all the earth with Your peace which is from heaven wherein the armies of heaven glorify You saying: </a:t>
            </a:r>
          </a:p>
        </p:txBody>
      </p:sp>
    </p:spTree>
  </p:cSld>
  <p:clrMapOvr>
    <a:masterClrMapping/>
  </p:clrMapOvr>
</p:sld>
</file>

<file path=ppt/slides/slide75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(ሕዝብ ከማሁ) ስብሐት ለእግዚአብሔር በሰማያት፣
</a:t>
            </a:r>
            <a:r>
              <a:rPr sz="2400">
                <a:solidFill>
                  <a:srgbClr val="FF0000"/>
                </a:solidFill>
                <a:latin typeface="Arial"/>
              </a:rPr>
              <a:t>፠ ካህን፤</a:t>
            </a:r>
            <a:r>
              <a:rPr sz="2400">
                <a:solidFill>
                  <a:srgbClr val="FFFFFF"/>
                </a:solidFill>
                <a:latin typeface="Arial"/>
              </a:rPr>
              <a:t> (ሕዝብ ከማሁ) ወሰላም በምድር ሥምረቱ ለሰብእ።</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ንእግዚኣብሔር ኣብ ሰማያት ምስጋና ይኹን
</a:t>
            </a:r>
            <a:r>
              <a:rPr sz="2400">
                <a:solidFill>
                  <a:srgbClr val="FF0000"/>
                </a:solidFill>
                <a:latin typeface="Arial"/>
              </a:rPr>
              <a:t>፠ ካህን፤</a:t>
            </a:r>
            <a:r>
              <a:rPr sz="2400">
                <a:solidFill>
                  <a:srgbClr val="FFFFFF"/>
                </a:solidFill>
                <a:latin typeface="Arial"/>
              </a:rPr>
              <a:t> ኣብ ምድሪ ውን ንሰብ ፍቕርን ሰላምን ይኹን።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(People repeat) Glory to God in heaven, 
</a:t>
            </a:r>
            <a:r>
              <a:rPr sz="2400">
                <a:solidFill>
                  <a:srgbClr val="FF0000"/>
                </a:solidFill>
                <a:latin typeface="Arial"/>
              </a:rPr>
              <a:t>፠ Priest:</a:t>
            </a:r>
            <a:r>
              <a:rPr sz="2400">
                <a:solidFill>
                  <a:srgbClr val="FFFFFF"/>
                </a:solidFill>
                <a:latin typeface="Arial"/>
              </a:rPr>
              <a:t> (People repeat) and on earth peace, His goodwill toward men.</a:t>
            </a:r>
          </a:p>
        </p:txBody>
      </p:sp>
    </p:spTree>
  </p:cSld>
  <p:clrMapOvr>
    <a:masterClrMapping/>
  </p:clrMapOvr>
</p:sld>
</file>

<file path=ppt/slides/slide75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ኦ ጐይታ ኣብ ልቢ ኵላትና ሥምረትካ ምላእ። ካብ ኵሉ ርኽሰትን ዕብዳንን ኣንጽሓና።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Lord, in Your goodwill fill the hearts of us all and purify us from all corruption and from all excess,</a:t>
            </a:r>
          </a:p>
        </p:txBody>
      </p:sp>
    </p:spTree>
  </p:cSld>
  <p:clrMapOvr>
    <a:masterClrMapping/>
  </p:clrMapOvr>
</p:sld>
</file>

<file path=ppt/slides/slide75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from all revenge and envy, and from all wrongdoing and from the remembrance of ill which is clothed with death.</a:t>
            </a:r>
          </a:p>
        </p:txBody>
      </p:sp>
    </p:spTree>
  </p:cSld>
  <p:clrMapOvr>
    <a:masterClrMapping/>
  </p:clrMapOvr>
</p:sld>
</file>

<file path=ppt/slides/slide75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make us all meet to salute one another with a holy salutation.</a:t>
            </a:r>
          </a:p>
        </p:txBody>
      </p:sp>
    </p:spTree>
  </p:cSld>
  <p:clrMapOvr>
    <a:masterClrMapping/>
  </p:clrMapOvr>
</p:sld>
</file>

<file path=ppt/slides/slide75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ጸልዩ በእንተ ሰላም ፍጽምት ወፍቅር። ተአምኁ በበይናቲክሙ በአምኃ ቅድሳት።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ዲያቆን፤</a:t>
            </a:r>
            <a:r>
              <a:rPr sz="2400">
                <a:solidFill>
                  <a:srgbClr val="FFFFFF"/>
                </a:solidFill>
                <a:latin typeface="Arial"/>
              </a:rPr>
              <a:t> ምእንቲ ፍጽምቲ ሰላምን ፍቕርን ጸልዩ፡ ንሓድሕድኩም ድማ ብመንፈሳዊ ምስዕዓም ሰላም ተባሃሃሉ።</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00FF00"/>
                </a:solidFill>
                <a:latin typeface="Arial"/>
              </a:rPr>
              <a:t>፠ Deacon:</a:t>
            </a:r>
            <a:r>
              <a:rPr sz="2400">
                <a:solidFill>
                  <a:srgbClr val="FFFFFF"/>
                </a:solidFill>
                <a:latin typeface="Arial"/>
              </a:rPr>
              <a:t> Pray for the perfect peace and love. Salute one another with a holy salutation.</a:t>
            </a:r>
          </a:p>
        </p:txBody>
      </p:sp>
    </p:spTree>
  </p:cSld>
  <p:clrMapOvr>
    <a:masterClrMapping/>
  </p:clrMapOvr>
</p:sld>
</file>

<file path=ppt/slides/slide75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ክርስቶስ አምላክነ ይረስየነ ድልዋነ ከመ ንትአማኅ በበይናቲነ በአምኃ ቅድሳት።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ኦ ክርስቶስ ኣምላኽና፡ ብቅዱስ ምስዕዓም ንሓድሕድና ሰላምታ ክንወሃሃብ ድልዋት ግበረና።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Christ our God, make us meet to salute one another with a holy salutation.
***ALL SHALL NOW SALUTE EACH OTHER***</a:t>
            </a:r>
          </a:p>
        </p:txBody>
      </p:sp>
    </p:spTree>
  </p:cSld>
  <p:clrMapOvr>
    <a:masterClrMapping/>
  </p:clrMapOvr>
</p:sld>
</file>

<file path=ppt/slides/slide75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ዘይ ፍርዲ ካብ (ሥጋኻን ደምካን) ውህበትካን ክንቅበል ሃበና። ንሳ ከኣ ሞት ዘይብላ ሰማያዊት እያ። ብጐይታና ብኢየሱስ ክርስቶስ</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in order we partake without condemnation, of Your holy immortal heavenly gift, through Jesus Christ our Lord:</a:t>
            </a:r>
          </a:p>
        </p:txBody>
      </p:sp>
    </p:spTree>
  </p:cSld>
  <p:clrMapOvr>
    <a:masterClrMapping/>
  </p:clrMapOvr>
</p:sld>
</file>

<file path=ppt/slides/slide75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ምስኡን ምስ መንፈስ ቅዱስን ክብርን ሥልጣንን ብእኡ ዘሎካ ሎምን ኵሉ ሳዕን ንዘለዓለም ዓለም ኣሜን::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Through Whom to You with Him and with the Holy Spirit be glory and dominion, both now and ever and world without end. Amen.</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 ንፍቅ፤</a:t>
            </a:r>
            <a:r>
              <a:rPr sz="2400">
                <a:solidFill>
                  <a:srgbClr val="FFFFFF"/>
                </a:solidFill>
                <a:latin typeface="Arial"/>
              </a:rPr>
              <a:t>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Asst. Priest:</a:t>
            </a:r>
            <a:r>
              <a:rPr sz="2400">
                <a:solidFill>
                  <a:srgbClr val="FFFFFF"/>
                </a:solidFill>
                <a:latin typeface="Arial"/>
              </a:rPr>
              <a:t> and send Your mercy and Your compassion upon us and upon Your people, through Your only-begotten Son, for Yours is the glory and power world without end. Amen.</a:t>
            </a:r>
          </a:p>
        </p:txBody>
      </p:sp>
    </p:spTree>
  </p:cSld>
  <p:clrMapOvr>
    <a:masterClrMapping/>
  </p:clrMapOvr>
</p:sld>
</file>

<file path=ppt/slides/slide76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ተፈጸመ ሥርዓተ ቅዳሴ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END OF THE ORDER OF THE LITURGY ፨</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ማሕሌት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ማሕሌት ፨</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HYMN ፨</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ጸሎተ ኪዳን ፨
</a:t>
            </a:r>
            <a:r>
              <a:rPr sz="2400">
                <a:solidFill>
                  <a:srgbClr val="FF0000"/>
                </a:solidFill>
                <a:latin typeface="Arial"/>
              </a:rPr>
              <a:t>፠ ካህን፤</a:t>
            </a:r>
            <a:r>
              <a:rPr sz="2400">
                <a:solidFill>
                  <a:srgbClr val="FFFFFF"/>
                </a:solidFill>
                <a:latin typeface="Arial"/>
              </a:rPr>
              <a:t> ቅዱስ።
</a:t>
            </a:r>
            <a:r>
              <a:rPr sz="2400">
                <a:solidFill>
                  <a:srgbClr val="FFD700"/>
                </a:solidFill>
                <a:latin typeface="Arial"/>
              </a:rPr>
              <a:t>፠ ሕዝብ፤</a:t>
            </a:r>
            <a:r>
              <a:rPr sz="2400">
                <a:solidFill>
                  <a:srgbClr val="FFFFFF"/>
                </a:solidFill>
                <a:latin typeface="Arial"/>
              </a:rPr>
              <a:t> ቅዱስ እግዚአብሔር ቅዱስ ኃያል ቅዱስ ሕያው ዘኢይመውት ዘተወልደ እማርያም እምቅድስት ድንግል ተሣሃለነ እግዚኦ።</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ቅዱስ።
</a:t>
            </a:r>
            <a:r>
              <a:rPr sz="2400">
                <a:solidFill>
                  <a:srgbClr val="FFD700"/>
                </a:solidFill>
                <a:latin typeface="Arial"/>
              </a:rPr>
              <a:t>፠ ሕዝብ፤</a:t>
            </a:r>
            <a:r>
              <a:rPr sz="2400">
                <a:solidFill>
                  <a:srgbClr val="FFFFFF"/>
                </a:solidFill>
                <a:latin typeface="Arial"/>
              </a:rPr>
              <a:t> ካብ ቅድስቲ ድንግል ማርያም ዝተወልደ፡ ኦ ጐይታ ይቕረ በለልና፡ ቅዱስ እግዚኣብሔር ቅዱስ ኃያል ቅዱስ ዘይመውት ሕያው፥</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PRAYER OF THE COVENANT ፨
</a:t>
            </a:r>
            <a:r>
              <a:rPr sz="2400">
                <a:solidFill>
                  <a:srgbClr val="FF0000"/>
                </a:solidFill>
                <a:latin typeface="Arial"/>
              </a:rPr>
              <a:t>፠ Priest:</a:t>
            </a:r>
            <a:r>
              <a:rPr sz="2400">
                <a:solidFill>
                  <a:srgbClr val="FFFFFF"/>
                </a:solidFill>
                <a:latin typeface="Arial"/>
              </a:rPr>
              <a:t> Holy.
</a:t>
            </a:r>
            <a:r>
              <a:rPr sz="2400">
                <a:solidFill>
                  <a:srgbClr val="FFD700"/>
                </a:solidFill>
                <a:latin typeface="Arial"/>
              </a:rPr>
              <a:t>፠ People:</a:t>
            </a:r>
            <a:r>
              <a:rPr sz="2400">
                <a:solidFill>
                  <a:srgbClr val="FFFFFF"/>
                </a:solidFill>
                <a:latin typeface="Arial"/>
              </a:rPr>
              <a:t> God, Holy Mighty, Holy Living, Immortal, Who was born from the Holy Virgin Mary, have mercy upon us, Lord.</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ቅዱስ እግዚአብሔር ቅዱስ ኃያል ቅዱስ ሕያው ዘኢይመውት ዘተጠምቀ በዮርዳኖስ ወተሰቅለ ዲበ ዕፀ መስቀል። ተሣሃለነ እግዚኦ።</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ኣብ ዮርዳኖስ ዝተጠምቀ፡ ኣብ ልዕሊ ዕንፀይቲ መስቀል ዝተሰቕለ ኦ ጐይታ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Holy God, Holy Mighty, Holy Immortal Who was baptized in the Jordan and was crucified upon the tree of the Cross; have mercy upon us, Lord.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r>
              <a:rPr sz="2400">
                <a:solidFill>
                  <a:srgbClr val="FFFFFF"/>
                </a:solidFill>
                <a:latin typeface="Arial"/>
              </a:rPr>
              <a:t> ኦ ጐይታ ካባኻ እንደልዮ ክንረክብ፡ ኣብ እንጽልየሉ ጊዜ ክንዝክሮም ዘክሩና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Remember again, Lord, them that have bidden us to remember them at the time of our prayers and supplications wherewith we make request of You.</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ቅዱስ እግዚአብሔር ቅዱስ ኃያል ቅዱስ ሕያው ዘኢይመውት ዘተንሥአ እሙታን አመ ሣልስት ዕለት ዐርገ በስብሐት ውስተ ሰማያት</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ቅዱስ እግዚኣብሔር ቅዱስ ኃያል ቅዱስ ዘይመውት ሕያው፡ ኣብ ሣልሳይ መዓልቲ ካብ ምውታት ተፈልዩ ዝተንሥአ፡ ብምስጋና ናብ ሰማይ ዝዐረገ፡</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Holy God, Holy Mighty, Holy Immortal Who did rise from the dead on the third day, ascend into heaven in glory,</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ወነበረ በየማነ አቡሁ ዳግመ ይመጽእ በስብሐት ይኰንን ሕያዋነ ወሙታነ ተሣሃለነ እግዚኦ።</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ኣብ የማን ኣቦኡ ዝተቐመጠ፡ ንሕያዋንን ምዉታትን ኪፈርድ ከም ብሓድሽ ኪመጽእ እዩ።</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sits at the right hand of the Father and will come again in glory to judge the living and the dead; have mercy upon us, Lord.</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ስብሐት ለአብ ስብሐት ለወልድ ስብሐት ለመንፈስ ቅዱስ ይእዜኒ ወዘልፈኒ ወለዓለመ ዓለም</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ምስጋና ንኣብ፡ ምስጋና ንወልድ፡ ምስጋና ንመንፈስ ቅዱስ ይኹን፡ ሎምን ኵሉ ሳዕን ንዘልዓለም ዓለም</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Glory be to the Father, Glory be to the Son, Glory be to the Holy Spirit, both now and ever and world without end.</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አሜን ወአሜን ለይኩን ለይኩን። ቅዱስ ሥሉስ እግዚአብሔር ሕያው ተሣሃለነ።</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ኣሜን ኣሜን ይኹን ይኹነልና ይኹነልና። ቅዱስ ሥሉስ፤ ሕያው እግዚኣብሔር ይቕረ በለልና።</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Amen Amen, so be it, so be it. O Holy Trinity, living God, have mercy upon us.</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FFFF"/>
                </a:solidFill>
                <a:latin typeface="Arial"/>
              </a:rPr>
              <a:t>፨ MIDNIGHT PRAYER OF THE COVENANT ፨
</a:t>
            </a:r>
            <a:r>
              <a:rPr sz="2400">
                <a:solidFill>
                  <a:srgbClr val="FF0000"/>
                </a:solidFill>
                <a:latin typeface="Arial"/>
              </a:rPr>
              <a:t>፠ Priest:</a:t>
            </a:r>
            <a:r>
              <a:rPr sz="2400">
                <a:solidFill>
                  <a:srgbClr val="FFFFFF"/>
                </a:solidFill>
                <a:latin typeface="Arial"/>
              </a:rPr>
              <a:t> Glory be to God. 
</a:t>
            </a:r>
            <a:r>
              <a:rPr sz="2400">
                <a:solidFill>
                  <a:srgbClr val="FFD700"/>
                </a:solidFill>
                <a:latin typeface="Arial"/>
              </a:rPr>
              <a:t>፠ People:</a:t>
            </a:r>
            <a:r>
              <a:rPr sz="2400">
                <a:solidFill>
                  <a:srgbClr val="FFFFFF"/>
                </a:solidFill>
                <a:latin typeface="Arial"/>
              </a:rPr>
              <a:t> It is right, it is just.</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Lord, Maker of all, invisible God, we stretch out our soul to You and we offer morning prayer unto You.</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Lord, the powerful Wisdom of all, God plentiful in mercy, the Maker of the soul, we glorify You, begotten from the Father before the creation of the world;</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Who are the only Word and does rest in Your saints, are praised by the archangels with ceaseless glories.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were not created with hands but are Creator of the hidden things; You are the invisible, pure, and holy, and the announcer Who told us the wisdom of Your hidden glory.</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have made us hope for the unquenchable light; and we, Your servants, offer unto You glory, thanksgiving and holiness; and the people glorify You.</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ካህን፤</a:t>
            </a:r>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Lord our God, give rest to them that have fallen asleep before us, heal speedily them that are sick, for You are the life of us all, the hope of us all,</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ሕዝብ፤</a:t>
            </a:r>
            <a:r>
              <a:rPr sz="2400">
                <a:solidFill>
                  <a:srgbClr val="FFFFFF"/>
                </a:solidFill>
                <a:latin typeface="Arial"/>
              </a:rPr>
              <a:t> ኪያከ ንሴብሕ እግዚኦ።</a:t>
            </a:r>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D700"/>
                </a:solidFill>
                <a:latin typeface="Arial"/>
              </a:rPr>
              <a:t>፠ People:</a:t>
            </a:r>
            <a:r>
              <a:rPr sz="2400">
                <a:solidFill>
                  <a:srgbClr val="FFFFFF"/>
                </a:solidFill>
                <a:latin typeface="Arial"/>
              </a:rPr>
              <a:t> O Lord, we glorify You.</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God of light, You are the source of life, the Head of knowledge, the Giver of grace from the perfect grace,</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the Maker of the soul, Giver of good, Giver of the Holy Spirit, the Treasure of wisdom, the Helper, the Teacher of saints, the Foundation of the world, who accept the prayer of the holy ones.</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We glorify You, O only-begotten Son, the first-born Word of the Father; You have granted Your universal grace to us who call upon You.</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O pure and blameless Father, You have the treasures which moth and rust do not corrupt, and of which You give to those who trust upon You in all their thoughts.</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You did make the angels desire to visit the Light which was before the world, and You are our unchangeable Guardian.</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Through Your Father's pleasure You have enlightened us, we who had treasured up darkness, we whom You have brought from darkness to Light,</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and granted us life after death, and granted us freedom from slavery.</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With Your cross You have brought us nearer to Your Father in heaven. With the Gospel You have led us and with the prophets You have comforted us, we whom You have brought near, O God.</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0" y="0"/>
            <a:ext cx="3048000" cy="5029200"/>
          </a:xfrm>
          <a:prstGeom prst="rect">
            <a:avLst/>
          </a:prstGeom>
          <a:noFill/>
          <a:ln w="12700">
            <a:solidFill>
              <a:srgbClr val="FFFFFF"/>
            </a:solidFill>
          </a:ln>
        </p:spPr>
        <p:txBody>
          <a:bodyPr wrap="square" tIns="0" bIns="0">
            <a:spAutoFit/>
          </a:bodyPr>
          <a:lstStyle/>
          <a:p/>
          <a:p/>
        </p:txBody>
      </p:sp>
      <p:sp>
        <p:nvSpPr>
          <p:cNvPr id="3" name="TextBox 2"/>
          <p:cNvSpPr txBox="1"/>
          <p:nvPr/>
        </p:nvSpPr>
        <p:spPr>
          <a:xfrm>
            <a:off x="3048000" y="0"/>
            <a:ext cx="3048000" cy="5029200"/>
          </a:xfrm>
          <a:prstGeom prst="rect">
            <a:avLst/>
          </a:prstGeom>
          <a:noFill/>
          <a:ln w="12700">
            <a:solidFill>
              <a:srgbClr val="FFFFFF"/>
            </a:solidFill>
          </a:ln>
        </p:spPr>
        <p:txBody>
          <a:bodyPr wrap="square" tIns="0" bIns="0">
            <a:spAutoFit/>
          </a:bodyPr>
          <a:lstStyle/>
          <a:p/>
          <a:p/>
        </p:txBody>
      </p:sp>
      <p:sp>
        <p:nvSpPr>
          <p:cNvPr id="4" name="TextBox 3"/>
          <p:cNvSpPr txBox="1"/>
          <p:nvPr/>
        </p:nvSpPr>
        <p:spPr>
          <a:xfrm>
            <a:off x="6096000" y="0"/>
            <a:ext cx="3048000" cy="5029200"/>
          </a:xfrm>
          <a:prstGeom prst="rect">
            <a:avLst/>
          </a:prstGeom>
          <a:noFill/>
          <a:ln w="12700">
            <a:solidFill>
              <a:srgbClr val="FFFFFF"/>
            </a:solidFill>
          </a:ln>
        </p:spPr>
        <p:txBody>
          <a:bodyPr wrap="square" tIns="0" bIns="0">
            <a:spAutoFit/>
          </a:bodyPr>
          <a:lstStyle/>
          <a:p/>
          <a:p>
            <a:r>
              <a:rPr sz="2400">
                <a:solidFill>
                  <a:srgbClr val="FF0000"/>
                </a:solidFill>
                <a:latin typeface="Arial"/>
              </a:rPr>
              <a:t>፠ Priest:</a:t>
            </a:r>
            <a:r>
              <a:rPr sz="2400">
                <a:solidFill>
                  <a:srgbClr val="FFFFFF"/>
                </a:solidFill>
                <a:latin typeface="Arial"/>
              </a:rPr>
              <a:t> Give us, O God, light. We praise you, O our God, that with ceaseless thanksgiving we may say that we are Your servants; and the people praise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