
<file path=[Content_Types].xml><?xml version="1.0" encoding="utf-8"?>
<Types xmlns="http://schemas.openxmlformats.org/package/2006/content-types">
  <Default Extension="jpeg" ContentType="image/jpeg"/>
  <Default Extension="JPG" ContentType="image/.jp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314" r:id="rId3"/>
    <p:sldId id="1315" r:id="rId5"/>
    <p:sldId id="1316" r:id="rId6"/>
    <p:sldId id="1317" r:id="rId7"/>
    <p:sldId id="1318" r:id="rId8"/>
    <p:sldId id="1319" r:id="rId9"/>
    <p:sldId id="1320" r:id="rId10"/>
    <p:sldId id="1322" r:id="rId11"/>
    <p:sldId id="1323" r:id="rId12"/>
    <p:sldId id="1324" r:id="rId13"/>
    <p:sldId id="1325" r:id="rId14"/>
    <p:sldId id="1326" r:id="rId15"/>
    <p:sldId id="1327" r:id="rId16"/>
    <p:sldId id="1328" r:id="rId17"/>
    <p:sldId id="1329" r:id="rId18"/>
    <p:sldId id="1332" r:id="rId19"/>
    <p:sldId id="1330" r:id="rId20"/>
    <p:sldId id="1331" r:id="rId21"/>
    <p:sldId id="1333" r:id="rId22"/>
    <p:sldId id="1334" r:id="rId23"/>
    <p:sldId id="1335" r:id="rId24"/>
    <p:sldId id="1336" r:id="rId25"/>
    <p:sldId id="1337" r:id="rId26"/>
    <p:sldId id="1338" r:id="rId27"/>
    <p:sldId id="1339" r:id="rId28"/>
    <p:sldId id="1340" r:id="rId29"/>
    <p:sldId id="1341" r:id="rId30"/>
    <p:sldId id="1342" r:id="rId31"/>
    <p:sldId id="1343" r:id="rId32"/>
    <p:sldId id="1344" r:id="rId33"/>
    <p:sldId id="1345" r:id="rId34"/>
    <p:sldId id="1346" r:id="rId35"/>
    <p:sldId id="1352" r:id="rId36"/>
    <p:sldId id="1347" r:id="rId37"/>
    <p:sldId id="1348" r:id="rId38"/>
    <p:sldId id="1349" r:id="rId39"/>
    <p:sldId id="1350" r:id="rId40"/>
    <p:sldId id="1351" r:id="rId41"/>
    <p:sldId id="1353" r:id="rId42"/>
    <p:sldId id="1354" r:id="rId43"/>
    <p:sldId id="1355" r:id="rId44"/>
    <p:sldId id="1356" r:id="rId45"/>
    <p:sldId id="1357" r:id="rId46"/>
    <p:sldId id="1361" r:id="rId47"/>
    <p:sldId id="1362" r:id="rId48"/>
    <p:sldId id="1369" r:id="rId49"/>
    <p:sldId id="1370" r:id="rId50"/>
    <p:sldId id="1371" r:id="rId51"/>
    <p:sldId id="1372" r:id="rId52"/>
    <p:sldId id="1373" r:id="rId53"/>
    <p:sldId id="1374" r:id="rId54"/>
    <p:sldId id="1376" r:id="rId55"/>
    <p:sldId id="1377" r:id="rId56"/>
    <p:sldId id="1358" r:id="rId57"/>
    <p:sldId id="1378" r:id="rId58"/>
    <p:sldId id="1379" r:id="rId59"/>
    <p:sldId id="1380" r:id="rId60"/>
    <p:sldId id="1381" r:id="rId61"/>
    <p:sldId id="1359" r:id="rId62"/>
    <p:sldId id="1382" r:id="rId63"/>
    <p:sldId id="1383" r:id="rId64"/>
    <p:sldId id="1384" r:id="rId65"/>
    <p:sldId id="1385" r:id="rId66"/>
    <p:sldId id="1360" r:id="rId67"/>
    <p:sldId id="1386" r:id="rId68"/>
    <p:sldId id="1387" r:id="rId69"/>
    <p:sldId id="1388" r:id="rId70"/>
    <p:sldId id="1389" r:id="rId71"/>
    <p:sldId id="1390"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meiling" initials="w" lastIdx="1" clrIdx="0"/>
  <p:cmAuthor id="2" name="44538" initials="4" lastIdx="2" clrIdx="1"/>
  <p:cmAuthor id="0" name="Mia Vida Villanueva" initials="MVV" lastIdx="1" clrIdx="0"/>
  <p:cmAuthor id="7" name="1206988966@qq.com" initials="1" lastIdx="1" clrIdx="2"/>
  <p:cmAuthor id="8" name="姜伟光" initials="姜" lastIdx="1" clrIdx="0"/>
  <p:cmAuthor id="3" name="lenovo" initials="l" lastIdx="6" clrIdx="2"/>
  <p:cmAuthor id="4" name="Administrator" initials="A" lastIdx="4" clrIdx="3"/>
  <p:cmAuthor id="5" name="宋洁然" initials="宋" lastIdx="2" clrIdx="1"/>
  <p:cmAuthor id="6" name="ming qiu" initials="m" lastIdx="17" clrIdx="1"/>
  <p:cmAuthor id="10" name="17337" initials="1" lastIdx="1" clrIdx="9"/>
  <p:cmAuthor id="11" name="86131" initials="8" lastIdx="1" clrIdx="1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668"/>
  </p:normalViewPr>
  <p:slideViewPr>
    <p:cSldViewPr snapToGrid="0">
      <p:cViewPr varScale="1">
        <p:scale>
          <a:sx n="101" d="100"/>
          <a:sy n="101" d="100"/>
        </p:scale>
        <p:origin x="9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commentAuthors" Target="commentAuthors.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英文自我介绍</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2000</a:t>
            </a:r>
            <a:r>
              <a:rPr lang="zh-CN" altLang="en-US"/>
              <a:t>年开始接触英语教育，从小机构老师到电台主持，经历国内外各大英语考试及国内外教师资格证考试，培训数以万计的考生，培训出口语</a:t>
            </a:r>
            <a:r>
              <a:rPr lang="en-US" altLang="zh-CN"/>
              <a:t>8.0</a:t>
            </a:r>
            <a:r>
              <a:rPr lang="zh-CN" altLang="en-US"/>
              <a:t>，</a:t>
            </a:r>
            <a:r>
              <a:rPr lang="en-US" altLang="zh-CN"/>
              <a:t>8.5</a:t>
            </a:r>
            <a:r>
              <a:rPr lang="zh-CN" altLang="en-US"/>
              <a:t>分大神，也深知各种口语考生的痛促使我来到这个全国最专业的线上平台授课。</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2000</a:t>
            </a:r>
            <a:r>
              <a:rPr lang="zh-CN" altLang="en-US"/>
              <a:t>年开始接触英语教育，从小机构老师到电台主持，经历国内外各大英语考试及国内外教师资格证考试，培训数以万计的考生，培训出口语</a:t>
            </a:r>
            <a:r>
              <a:rPr lang="en-US" altLang="zh-CN"/>
              <a:t>8.0</a:t>
            </a:r>
            <a:r>
              <a:rPr lang="zh-CN" altLang="en-US"/>
              <a:t>，</a:t>
            </a:r>
            <a:r>
              <a:rPr lang="en-US" altLang="zh-CN"/>
              <a:t>8.5</a:t>
            </a:r>
            <a:r>
              <a:rPr lang="zh-CN" altLang="en-US"/>
              <a:t>分大神，也深知各种口语考生的痛促使我来到这个全国最专业的线上平台授课。</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image" Target="../media/image2.png"/><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0" Type="http://schemas.openxmlformats.org/officeDocument/2006/relationships/tags" Target="../tags/tag6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image" Target="../media/image1.jpeg"/><Relationship Id="rId2" Type="http://schemas.openxmlformats.org/officeDocument/2006/relationships/tags" Target="../tags/tag70.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image" Target="../media/image2.png"/><Relationship Id="rId2" Type="http://schemas.openxmlformats.org/officeDocument/2006/relationships/tags" Target="../tags/tag77.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image" Target="../media/image2.png"/><Relationship Id="rId3" Type="http://schemas.openxmlformats.org/officeDocument/2006/relationships/tags" Target="../tags/tag82.xml"/><Relationship Id="rId2" Type="http://schemas.openxmlformats.org/officeDocument/2006/relationships/tags" Target="../tags/tag81.xml"/><Relationship Id="rId10" Type="http://schemas.openxmlformats.org/officeDocument/2006/relationships/tags" Target="../tags/tag8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image" Target="../media/image2.png"/><Relationship Id="rId2" Type="http://schemas.openxmlformats.org/officeDocument/2006/relationships/tags" Target="../tags/tag89.xml"/><Relationship Id="rId10" Type="http://schemas.openxmlformats.org/officeDocument/2006/relationships/tags" Target="../tags/tag9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 Id="rId3" Type="http://schemas.openxmlformats.org/officeDocument/2006/relationships/image" Target="../media/image2.png"/><Relationship Id="rId2" Type="http://schemas.openxmlformats.org/officeDocument/2006/relationships/tags" Target="../tags/tag97.xml"/><Relationship Id="rId10" Type="http://schemas.openxmlformats.org/officeDocument/2006/relationships/tags" Target="../tags/tag104.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tags" Target="../tags/tag110.xml"/><Relationship Id="rId7" Type="http://schemas.openxmlformats.org/officeDocument/2006/relationships/tags" Target="../tags/tag109.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image" Target="../media/image2.png"/><Relationship Id="rId2" Type="http://schemas.openxmlformats.org/officeDocument/2006/relationships/tags" Target="../tags/tag105.xml"/><Relationship Id="rId10" Type="http://schemas.openxmlformats.org/officeDocument/2006/relationships/tags" Target="../tags/tag112.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image" Target="../media/image2.png"/><Relationship Id="rId2" Type="http://schemas.openxmlformats.org/officeDocument/2006/relationships/tags" Target="../tags/tag113.xml"/><Relationship Id="rId12" Type="http://schemas.openxmlformats.org/officeDocument/2006/relationships/tags" Target="../tags/tag122.xml"/><Relationship Id="rId11" Type="http://schemas.openxmlformats.org/officeDocument/2006/relationships/tags" Target="../tags/tag121.xml"/><Relationship Id="rId10" Type="http://schemas.openxmlformats.org/officeDocument/2006/relationships/tags" Target="../tags/tag120.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tags" Target="../tags/tag127.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image" Target="../media/image4.png"/><Relationship Id="rId3" Type="http://schemas.openxmlformats.org/officeDocument/2006/relationships/tags" Target="../tags/tag124.xml"/><Relationship Id="rId2" Type="http://schemas.openxmlformats.org/officeDocument/2006/relationships/tags" Target="../tags/tag123.xml"/><Relationship Id="rId10" Type="http://schemas.openxmlformats.org/officeDocument/2006/relationships/tags" Target="../tags/tag130.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image" Target="../media/image2.png"/><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3.jpeg"/><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image" Target="../media/image2.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image" Target="../media/image2.png"/><Relationship Id="rId2" Type="http://schemas.openxmlformats.org/officeDocument/2006/relationships/tags" Target="../tags/tag28.xml"/><Relationship Id="rId11" Type="http://schemas.openxmlformats.org/officeDocument/2006/relationships/tags" Target="../tags/tag36.xml"/><Relationship Id="rId10" Type="http://schemas.openxmlformats.org/officeDocument/2006/relationships/tags" Target="../tags/tag35.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image" Target="../media/image1.jpeg"/><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image" Target="../media/image2.png"/><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image" Target="../media/image2.png"/><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1" Type="http://schemas.openxmlformats.org/officeDocument/2006/relationships/tags" Target="../tags/tag61.xml"/><Relationship Id="rId10" Type="http://schemas.openxmlformats.org/officeDocument/2006/relationships/tags" Target="../tags/tag6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noChangeArrowheads="1"/>
          </p:cNvPicPr>
          <p:nvPr>
            <p:custDataLst>
              <p:tags r:id="rId2"/>
            </p:custDataLst>
          </p:nvPr>
        </p:nvPicPr>
        <p:blipFill rotWithShape="1">
          <a:blip r:embed="rId3"/>
          <a:srcRect/>
          <a:stretch>
            <a:fillRect/>
          </a:stretch>
        </p:blipFill>
        <p:spPr>
          <a:xfrm rot="5400000">
            <a:off x="2664244" y="-2669757"/>
            <a:ext cx="6863513" cy="12192001"/>
          </a:xfrm>
          <a:prstGeom prst="rect">
            <a:avLst/>
          </a:prstGeom>
          <a:noFill/>
          <a:ln>
            <a:noFill/>
          </a:ln>
        </p:spPr>
      </p:pic>
      <p:sp>
        <p:nvSpPr>
          <p:cNvPr id="8" name="矩形 7"/>
          <p:cNvSpPr/>
          <p:nvPr>
            <p:custDataLst>
              <p:tags r:id="rId4"/>
            </p:custDataLst>
          </p:nvPr>
        </p:nvSpPr>
        <p:spPr>
          <a:xfrm rot="5400000">
            <a:off x="3575786" y="-1411621"/>
            <a:ext cx="5040428" cy="9675727"/>
          </a:xfrm>
          <a:prstGeom prst="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dirty="0"/>
          </a:p>
        </p:txBody>
      </p:sp>
      <p:sp>
        <p:nvSpPr>
          <p:cNvPr id="2" name="标题 1"/>
          <p:cNvSpPr>
            <a:spLocks noGrp="1"/>
          </p:cNvSpPr>
          <p:nvPr>
            <p:ph type="ctrTitle" hasCustomPrompt="1"/>
            <p:custDataLst>
              <p:tags r:id="rId5"/>
            </p:custDataLst>
          </p:nvPr>
        </p:nvSpPr>
        <p:spPr>
          <a:xfrm>
            <a:off x="2305493" y="2095500"/>
            <a:ext cx="7581014" cy="1058107"/>
          </a:xfrm>
        </p:spPr>
        <p:txBody>
          <a:bodyPr lIns="90000" tIns="46800" rIns="90000" bIns="46800" anchor="b" anchorCtr="0">
            <a:normAutofit/>
          </a:bodyPr>
          <a:lstStyle>
            <a:lvl1pPr algn="ctr">
              <a:defRPr sz="5400" spc="600" baseline="0">
                <a:solidFill>
                  <a:schemeClr val="bg1"/>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6"/>
            </p:custDataLst>
          </p:nvPr>
        </p:nvSpPr>
        <p:spPr>
          <a:xfrm>
            <a:off x="4895850" y="3335539"/>
            <a:ext cx="2400300" cy="452056"/>
          </a:xfrm>
        </p:spPr>
        <p:txBody>
          <a:bodyPr lIns="90000" tIns="46800" rIns="90000" bIns="46800">
            <a:normAutofit/>
          </a:bodyPr>
          <a:lstStyle>
            <a:lvl1pPr marL="0" indent="0" algn="ctr" eaLnBrk="1" fontAlgn="auto" latinLnBrk="0" hangingPunct="1">
              <a:lnSpc>
                <a:spcPct val="100000"/>
              </a:lnSpc>
              <a:buNone/>
              <a:defRPr sz="2000" u="none" strike="noStrike" kern="1200" cap="none" spc="200" normalizeH="0" baseline="0">
                <a:solidFill>
                  <a:schemeClr val="bg1"/>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a:lstStyle/>
          <a:p>
            <a:endParaRPr lang="zh-CN" altLang="en-US" dirty="0"/>
          </a:p>
        </p:txBody>
      </p:sp>
      <p:sp>
        <p:nvSpPr>
          <p:cNvPr id="18" name="灯片编号占位符 17"/>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0"/>
            </p:custDataLst>
          </p:nvPr>
        </p:nvSpPr>
        <p:spPr>
          <a:xfrm>
            <a:off x="2305050" y="3941764"/>
            <a:ext cx="7581900" cy="452056"/>
          </a:xfrm>
        </p:spPr>
        <p:txBody>
          <a:bodyPr lIns="90000" tIns="46800" rIns="90000" bIns="46800"/>
          <a:lstStyle>
            <a:lvl1pPr marL="0" indent="0" algn="ctr">
              <a:buNone/>
              <a:defRPr baseline="0">
                <a:solidFill>
                  <a:schemeClr val="bg1"/>
                </a:solidFill>
                <a:latin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87455" y="50800"/>
            <a:ext cx="12017093" cy="6765474"/>
            <a:chOff x="87455" y="50800"/>
            <a:chExt cx="12017093" cy="6765474"/>
          </a:xfrm>
        </p:grpSpPr>
        <p:sp>
          <p:nvSpPr>
            <p:cNvPr id="11" name="矩形 10"/>
            <p:cNvSpPr/>
            <p:nvPr userDrawn="1">
              <p:custDataLst>
                <p:tags r:id="rId3"/>
              </p:custDataLst>
            </p:nvPr>
          </p:nvSpPr>
          <p:spPr>
            <a:xfrm>
              <a:off x="287973" y="247015"/>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12" name="图片 11"/>
            <p:cNvPicPr>
              <a:picLocks noChangeAspect="1" noChangeArrowheads="1"/>
            </p:cNvPicPr>
            <p:nvPr userDrawn="1">
              <p:custDataLst>
                <p:tags r:id="rId4"/>
              </p:custDataLst>
            </p:nvPr>
          </p:nvPicPr>
          <p:blipFill rotWithShape="1">
            <a:blip r:embed="rId5"/>
            <a:srcRect/>
            <a:stretch>
              <a:fillRect/>
            </a:stretch>
          </p:blipFill>
          <p:spPr>
            <a:xfrm rot="5400000">
              <a:off x="-93948" y="5571708"/>
              <a:ext cx="1425969" cy="1063164"/>
            </a:xfrm>
            <a:prstGeom prst="rect">
              <a:avLst/>
            </a:prstGeom>
            <a:noFill/>
            <a:ln>
              <a:noFill/>
            </a:ln>
          </p:spPr>
        </p:pic>
        <p:pic>
          <p:nvPicPr>
            <p:cNvPr id="13" name="图片 12"/>
            <p:cNvPicPr>
              <a:picLocks noChangeAspect="1" noChangeArrowheads="1"/>
            </p:cNvPicPr>
            <p:nvPr userDrawn="1">
              <p:custDataLst>
                <p:tags r:id="rId6"/>
              </p:custDataLst>
            </p:nvPr>
          </p:nvPicPr>
          <p:blipFill rotWithShape="1">
            <a:blip r:embed="rId5"/>
            <a:srcRect/>
            <a:stretch>
              <a:fillRect/>
            </a:stretch>
          </p:blipFill>
          <p:spPr>
            <a:xfrm rot="16200000">
              <a:off x="10859981" y="232203"/>
              <a:ext cx="1425969" cy="1063164"/>
            </a:xfrm>
            <a:prstGeom prst="rect">
              <a:avLst/>
            </a:prstGeom>
            <a:noFill/>
            <a:ln>
              <a:noFill/>
            </a:ln>
          </p:spPr>
        </p:pic>
      </p:gr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0"/>
            </p:custDataLst>
          </p:nvPr>
        </p:nvSpPr>
        <p:spPr>
          <a:xfrm>
            <a:off x="669930" y="952508"/>
            <a:ext cx="10852237" cy="5388907"/>
          </a:xfrm>
        </p:spPr>
        <p:txBody>
          <a:bodyPr/>
          <a:lstStyle>
            <a:lvl1pPr>
              <a:defRPr baseline="0">
                <a:solidFill>
                  <a:schemeClr val="bg1"/>
                </a:solidFill>
                <a:latin typeface="Arial" panose="020B0604020202020204" pitchFamily="34" charset="0"/>
              </a:defRPr>
            </a:lvl1pPr>
            <a:lvl2pPr>
              <a:defRPr baseline="0">
                <a:solidFill>
                  <a:schemeClr val="bg1"/>
                </a:solidFill>
                <a:latin typeface="Arial" panose="020B0604020202020204" pitchFamily="34" charset="0"/>
              </a:defRPr>
            </a:lvl2pPr>
            <a:lvl3pPr>
              <a:defRPr baseline="0">
                <a:solidFill>
                  <a:schemeClr val="bg1"/>
                </a:solidFill>
                <a:latin typeface="Arial" panose="020B0604020202020204" pitchFamily="34" charset="0"/>
              </a:defRPr>
            </a:lvl3pPr>
            <a:lvl4pPr>
              <a:defRPr baseline="0">
                <a:solidFill>
                  <a:schemeClr val="bg1"/>
                </a:solidFill>
                <a:latin typeface="Arial" panose="020B0604020202020204" pitchFamily="34" charset="0"/>
              </a:defRPr>
            </a:lvl4pPr>
            <a:lvl5pPr>
              <a:defRPr baseline="0">
                <a:solidFill>
                  <a:schemeClr val="bg1"/>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noChangeArrowheads="1"/>
          </p:cNvPicPr>
          <p:nvPr>
            <p:custDataLst>
              <p:tags r:id="rId2"/>
            </p:custDataLst>
          </p:nvPr>
        </p:nvPicPr>
        <p:blipFill rotWithShape="1">
          <a:blip r:embed="rId3"/>
          <a:srcRect/>
          <a:stretch>
            <a:fillRect/>
          </a:stretch>
        </p:blipFill>
        <p:spPr>
          <a:xfrm rot="5400000">
            <a:off x="2664244" y="-2669757"/>
            <a:ext cx="6863513" cy="12192001"/>
          </a:xfrm>
          <a:prstGeom prst="rect">
            <a:avLst/>
          </a:prstGeom>
          <a:noFill/>
          <a:ln>
            <a:noFill/>
          </a:ln>
        </p:spPr>
      </p:pic>
      <p:sp>
        <p:nvSpPr>
          <p:cNvPr id="7" name="矩形 6"/>
          <p:cNvSpPr/>
          <p:nvPr>
            <p:custDataLst>
              <p:tags r:id="rId4"/>
            </p:custDataLst>
          </p:nvPr>
        </p:nvSpPr>
        <p:spPr>
          <a:xfrm rot="5400000">
            <a:off x="3575786" y="-1409081"/>
            <a:ext cx="5040428" cy="9675727"/>
          </a:xfrm>
          <a:prstGeom prst="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hasCustomPrompt="1"/>
            <p:custDataLst>
              <p:tags r:id="rId5"/>
            </p:custDataLst>
          </p:nvPr>
        </p:nvSpPr>
        <p:spPr>
          <a:xfrm>
            <a:off x="3308350" y="2234045"/>
            <a:ext cx="5575301" cy="1228003"/>
          </a:xfrm>
        </p:spPr>
        <p:txBody>
          <a:bodyPr vert="horz" lIns="90170" tIns="46990" rIns="90170" bIns="46990" rtlCol="0" anchor="b" anchorCtr="0">
            <a:norm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bg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
        <p:nvSpPr>
          <p:cNvPr id="12" name="文本占位符 11"/>
          <p:cNvSpPr>
            <a:spLocks noGrp="1"/>
          </p:cNvSpPr>
          <p:nvPr>
            <p:ph type="body" sz="quarter" idx="13" hasCustomPrompt="1"/>
            <p:custDataLst>
              <p:tags r:id="rId9"/>
            </p:custDataLst>
          </p:nvPr>
        </p:nvSpPr>
        <p:spPr>
          <a:xfrm>
            <a:off x="3308350" y="3568699"/>
            <a:ext cx="5575301" cy="940955"/>
          </a:xfrm>
        </p:spPr>
        <p:txBody>
          <a:bodyPr/>
          <a:lstStyle>
            <a:lvl1pPr marL="0" indent="0" algn="ctr">
              <a:buNone/>
              <a:defRPr sz="2000" baseline="0">
                <a:solidFill>
                  <a:schemeClr val="bg1"/>
                </a:solidFill>
                <a:latin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pic>
        <p:nvPicPr>
          <p:cNvPr id="6" name="图片 5"/>
          <p:cNvPicPr>
            <a:picLocks noChangeAspect="1" noChangeArrowheads="1"/>
          </p:cNvPicPr>
          <p:nvPr>
            <p:custDataLst>
              <p:tags r:id="rId2"/>
            </p:custDataLst>
          </p:nvPr>
        </p:nvPicPr>
        <p:blipFill rotWithShape="1">
          <a:blip r:embed="rId3"/>
          <a:srcRect/>
          <a:stretch>
            <a:fillRect/>
          </a:stretch>
        </p:blipFill>
        <p:spPr>
          <a:xfrm rot="5400000">
            <a:off x="-93948" y="5571708"/>
            <a:ext cx="1425969" cy="1063164"/>
          </a:xfrm>
          <a:prstGeom prst="rect">
            <a:avLst/>
          </a:prstGeom>
          <a:noFill/>
          <a:ln>
            <a:noFill/>
          </a:ln>
        </p:spPr>
      </p:pic>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288290" y="247015"/>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12" name="图片 11"/>
          <p:cNvPicPr>
            <a:picLocks noChangeAspect="1" noChangeArrowheads="1"/>
          </p:cNvPicPr>
          <p:nvPr>
            <p:custDataLst>
              <p:tags r:id="rId3"/>
            </p:custDataLst>
          </p:nvPr>
        </p:nvPicPr>
        <p:blipFill rotWithShape="1">
          <a:blip r:embed="rId4"/>
          <a:srcRect/>
          <a:stretch>
            <a:fillRect/>
          </a:stretch>
        </p:blipFill>
        <p:spPr>
          <a:xfrm rot="5400000">
            <a:off x="-93980" y="5571490"/>
            <a:ext cx="1426210" cy="1062990"/>
          </a:xfrm>
          <a:prstGeom prst="rect">
            <a:avLst/>
          </a:prstGeom>
          <a:noFill/>
          <a:ln>
            <a:noFill/>
          </a:ln>
        </p:spPr>
      </p:pic>
      <p:pic>
        <p:nvPicPr>
          <p:cNvPr id="13" name="图片 12"/>
          <p:cNvPicPr>
            <a:picLocks noChangeAspect="1" noChangeArrowheads="1"/>
          </p:cNvPicPr>
          <p:nvPr>
            <p:custDataLst>
              <p:tags r:id="rId5"/>
            </p:custDataLst>
          </p:nvPr>
        </p:nvPicPr>
        <p:blipFill rotWithShape="1">
          <a:blip r:embed="rId4"/>
          <a:srcRect/>
          <a:stretch>
            <a:fillRect/>
          </a:stretch>
        </p:blipFill>
        <p:spPr>
          <a:xfrm rot="16200000">
            <a:off x="10859770" y="232410"/>
            <a:ext cx="1426210" cy="1062990"/>
          </a:xfrm>
          <a:prstGeom prst="rect">
            <a:avLst/>
          </a:prstGeom>
          <a:noFill/>
          <a:ln>
            <a:noFill/>
          </a:ln>
        </p:spPr>
      </p:pic>
      <p:sp>
        <p:nvSpPr>
          <p:cNvPr id="2" name="标题 1"/>
          <p:cNvSpPr>
            <a:spLocks noGrp="1"/>
          </p:cNvSpPr>
          <p:nvPr>
            <p:ph type="title" hasCustomPrompt="1"/>
            <p:custDataLst>
              <p:tags r:id="rId6"/>
            </p:custDataLst>
          </p:nvPr>
        </p:nvSpPr>
        <p:spPr>
          <a:xfrm>
            <a:off x="1281600" y="1249200"/>
            <a:ext cx="9626400" cy="723600"/>
          </a:xfrm>
        </p:spPr>
        <p:txBody>
          <a:bodyPr anchor="ctr"/>
          <a:lstStyle>
            <a:lvl1pP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7"/>
            </p:custDataLst>
          </p:nvPr>
        </p:nvSpPr>
        <p:spPr>
          <a:xfrm>
            <a:off x="1281113" y="2163600"/>
            <a:ext cx="9626600" cy="3445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noChangeArrowheads="1"/>
          </p:cNvPicPr>
          <p:nvPr>
            <p:custDataLst>
              <p:tags r:id="rId2"/>
            </p:custDataLst>
          </p:nvPr>
        </p:nvPicPr>
        <p:blipFill rotWithShape="1">
          <a:blip r:embed="rId3"/>
          <a:srcRect/>
          <a:stretch>
            <a:fillRect/>
          </a:stretch>
        </p:blipFill>
        <p:spPr>
          <a:xfrm rot="16200000">
            <a:off x="10859981" y="232203"/>
            <a:ext cx="1425969" cy="1063164"/>
          </a:xfrm>
          <a:prstGeom prst="rect">
            <a:avLst/>
          </a:prstGeom>
          <a:noFill/>
          <a:ln>
            <a:noFill/>
          </a:ln>
        </p:spPr>
      </p:pic>
      <p:sp>
        <p:nvSpPr>
          <p:cNvPr id="8" name="矩形 7"/>
          <p:cNvSpPr/>
          <p:nvPr>
            <p:custDataLst>
              <p:tags r:id="rId4"/>
            </p:custDataLst>
          </p:nvPr>
        </p:nvSpPr>
        <p:spPr>
          <a:xfrm>
            <a:off x="1905" y="-4445"/>
            <a:ext cx="4899025"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lstStyle>
            <a:lvl1pPr>
              <a:defRPr sz="36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pic>
        <p:nvPicPr>
          <p:cNvPr id="11" name="图片 10"/>
          <p:cNvPicPr>
            <a:picLocks noChangeAspect="1" noChangeArrowheads="1"/>
          </p:cNvPicPr>
          <p:nvPr>
            <p:custDataLst>
              <p:tags r:id="rId2"/>
            </p:custDataLst>
          </p:nvPr>
        </p:nvPicPr>
        <p:blipFill rotWithShape="1">
          <a:blip r:embed="rId3"/>
          <a:srcRect/>
          <a:stretch>
            <a:fillRect/>
          </a:stretch>
        </p:blipFill>
        <p:spPr>
          <a:xfrm rot="5400000">
            <a:off x="-93948" y="5571708"/>
            <a:ext cx="1425969" cy="1063164"/>
          </a:xfrm>
          <a:prstGeom prst="rect">
            <a:avLst/>
          </a:prstGeom>
          <a:noFill/>
          <a:ln>
            <a:noFill/>
          </a:ln>
        </p:spPr>
      </p:pic>
      <p:sp>
        <p:nvSpPr>
          <p:cNvPr id="10" name="矩形 9"/>
          <p:cNvSpPr/>
          <p:nvPr>
            <p:custDataLst>
              <p:tags r:id="rId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baseline="0">
                <a:solidFill>
                  <a:schemeClr val="bg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1" name="图片 10"/>
          <p:cNvPicPr>
            <a:picLocks noChangeAspect="1" noChangeArrowheads="1"/>
          </p:cNvPicPr>
          <p:nvPr>
            <p:custDataLst>
              <p:tags r:id="rId2"/>
            </p:custDataLst>
          </p:nvPr>
        </p:nvPicPr>
        <p:blipFill rotWithShape="1">
          <a:blip r:embed="rId3"/>
          <a:srcRect/>
          <a:stretch>
            <a:fillRect/>
          </a:stretch>
        </p:blipFill>
        <p:spPr>
          <a:xfrm rot="16200000">
            <a:off x="10859981" y="232203"/>
            <a:ext cx="1425969" cy="1063164"/>
          </a:xfrm>
          <a:prstGeom prst="rect">
            <a:avLst/>
          </a:prstGeom>
          <a:noFill/>
          <a:ln>
            <a:noFill/>
          </a:ln>
        </p:spPr>
      </p:pic>
      <p:sp>
        <p:nvSpPr>
          <p:cNvPr id="8" name="矩形 7"/>
          <p:cNvSpPr/>
          <p:nvPr>
            <p:custDataLst>
              <p:tags r:id="rId4"/>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marL="0" indent="0">
              <a:buNone/>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4" name="图片 13"/>
          <p:cNvPicPr>
            <a:picLocks noChangeAspect="1" noChangeArrowheads="1"/>
          </p:cNvPicPr>
          <p:nvPr>
            <p:custDataLst>
              <p:tags r:id="rId2"/>
            </p:custDataLst>
          </p:nvPr>
        </p:nvPicPr>
        <p:blipFill rotWithShape="1">
          <a:blip r:embed="rId3"/>
          <a:srcRect/>
          <a:stretch>
            <a:fillRect/>
          </a:stretch>
        </p:blipFill>
        <p:spPr>
          <a:xfrm rot="5400000">
            <a:off x="-93948" y="5571708"/>
            <a:ext cx="1425969" cy="1063164"/>
          </a:xfrm>
          <a:prstGeom prst="rect">
            <a:avLst/>
          </a:prstGeom>
          <a:noFill/>
          <a:ln>
            <a:noFill/>
          </a:ln>
        </p:spPr>
      </p:pic>
      <p:sp>
        <p:nvSpPr>
          <p:cNvPr id="10" name="矩形 9"/>
          <p:cNvSpPr/>
          <p:nvPr>
            <p:custDataLst>
              <p:tags r:id="rId4"/>
            </p:custDataLst>
          </p:nvPr>
        </p:nvSpPr>
        <p:spPr>
          <a:xfrm>
            <a:off x="0" y="-1651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5"/>
            </p:custDataLst>
          </p:nvPr>
        </p:nvSpPr>
        <p:spPr>
          <a:xfrm>
            <a:off x="579600" y="237600"/>
            <a:ext cx="11037600" cy="441964"/>
          </a:xfrm>
        </p:spPr>
        <p:txBody>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579600" y="1663200"/>
            <a:ext cx="5342400" cy="28944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6242400" y="1663200"/>
            <a:ext cx="5367600" cy="2894400"/>
          </a:xfrm>
        </p:spPr>
        <p:txBody>
          <a:bodyPr/>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572400" y="4816800"/>
            <a:ext cx="5342400" cy="7812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6253200" y="4813200"/>
            <a:ext cx="5367600" cy="781200"/>
          </a:xfrm>
        </p:spPr>
        <p:txBody>
          <a:bodyPr/>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1" name="图片 10"/>
          <p:cNvPicPr>
            <a:picLocks noChangeAspect="1" noChangeArrowheads="1"/>
          </p:cNvPicPr>
          <p:nvPr>
            <p:custDataLst>
              <p:tags r:id="rId3"/>
            </p:custDataLst>
          </p:nvPr>
        </p:nvPicPr>
        <p:blipFill rotWithShape="1">
          <a:blip r:embed="rId4"/>
          <a:srcRect/>
          <a:stretch>
            <a:fillRect/>
          </a:stretch>
        </p:blipFill>
        <p:spPr>
          <a:xfrm rot="5400000">
            <a:off x="-155575" y="5136515"/>
            <a:ext cx="1924685" cy="1435100"/>
          </a:xfrm>
          <a:prstGeom prst="rect">
            <a:avLst/>
          </a:prstGeom>
          <a:noFill/>
          <a:ln>
            <a:noFill/>
          </a:ln>
        </p:spPr>
      </p:pic>
      <p:pic>
        <p:nvPicPr>
          <p:cNvPr id="13" name="图片 12"/>
          <p:cNvPicPr>
            <a:picLocks noChangeAspect="1" noChangeArrowheads="1"/>
          </p:cNvPicPr>
          <p:nvPr>
            <p:custDataLst>
              <p:tags r:id="rId5"/>
            </p:custDataLst>
          </p:nvPr>
        </p:nvPicPr>
        <p:blipFill rotWithShape="1">
          <a:blip r:embed="rId4"/>
          <a:srcRect/>
          <a:stretch>
            <a:fillRect/>
          </a:stretch>
        </p:blipFill>
        <p:spPr>
          <a:xfrm rot="16200000">
            <a:off x="10422890" y="286385"/>
            <a:ext cx="1924685" cy="1435100"/>
          </a:xfrm>
          <a:prstGeom prst="rect">
            <a:avLst/>
          </a:prstGeom>
          <a:noFill/>
          <a:ln>
            <a:noFill/>
          </a:ln>
        </p:spPr>
      </p:pic>
      <p:sp>
        <p:nvSpPr>
          <p:cNvPr id="2" name="标题 1"/>
          <p:cNvSpPr>
            <a:spLocks noGrp="1"/>
          </p:cNvSpPr>
          <p:nvPr>
            <p:ph type="title" hasCustomPrompt="1"/>
            <p:custDataLst>
              <p:tags r:id="rId6"/>
            </p:custDataLst>
          </p:nvPr>
        </p:nvSpPr>
        <p:spPr>
          <a:xfrm>
            <a:off x="1522800" y="1339200"/>
            <a:ext cx="9144000" cy="2386800"/>
          </a:xfrm>
        </p:spPr>
        <p:txBody>
          <a:bodyPr anchor="b"/>
          <a:lstStyle>
            <a:lvl1pPr algn="ctr">
              <a:defRPr sz="60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1522413" y="3862800"/>
            <a:ext cx="9144000" cy="1656000"/>
          </a:xfrm>
        </p:spPr>
        <p:txBody>
          <a:bodyPr/>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2"/>
        </a:solidFill>
        <a:effectLst/>
      </p:bgPr>
    </p:bg>
    <p:spTree>
      <p:nvGrpSpPr>
        <p:cNvPr id="1" name=""/>
        <p:cNvGrpSpPr/>
        <p:nvPr/>
      </p:nvGrpSpPr>
      <p:grpSpPr>
        <a:xfrm>
          <a:off x="0" y="0"/>
          <a:ext cx="0" cy="0"/>
          <a:chOff x="0" y="0"/>
          <a:chExt cx="0" cy="0"/>
        </a:xfrm>
      </p:grpSpPr>
      <p:pic>
        <p:nvPicPr>
          <p:cNvPr id="8" name="图片 7"/>
          <p:cNvPicPr>
            <a:picLocks noChangeAspect="1" noChangeArrowheads="1"/>
          </p:cNvPicPr>
          <p:nvPr>
            <p:custDataLst>
              <p:tags r:id="rId2"/>
            </p:custDataLst>
          </p:nvPr>
        </p:nvPicPr>
        <p:blipFill rotWithShape="1">
          <a:blip r:embed="rId3"/>
          <a:srcRect/>
          <a:stretch>
            <a:fillRect/>
          </a:stretch>
        </p:blipFill>
        <p:spPr>
          <a:xfrm rot="5400000">
            <a:off x="-93948" y="5571708"/>
            <a:ext cx="1425969" cy="1063164"/>
          </a:xfrm>
          <a:prstGeom prst="rect">
            <a:avLst/>
          </a:prstGeom>
          <a:noFill/>
          <a:ln>
            <a:noFill/>
          </a:ln>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noChangeArrowheads="1"/>
          </p:cNvPicPr>
          <p:nvPr>
            <p:custDataLst>
              <p:tags r:id="rId2"/>
            </p:custDataLst>
          </p:nvPr>
        </p:nvPicPr>
        <p:blipFill rotWithShape="1">
          <a:blip r:embed="rId3"/>
          <a:srcRect/>
          <a:stretch>
            <a:fillRect/>
          </a:stretch>
        </p:blipFill>
        <p:spPr>
          <a:xfrm rot="5400000">
            <a:off x="2667000" y="-2667000"/>
            <a:ext cx="6858000" cy="12192000"/>
          </a:xfrm>
          <a:prstGeom prst="rect">
            <a:avLst/>
          </a:prstGeom>
          <a:noFill/>
          <a:ln>
            <a:noFill/>
          </a:ln>
        </p:spPr>
      </p:pic>
      <p:sp>
        <p:nvSpPr>
          <p:cNvPr id="2" name="标题 1"/>
          <p:cNvSpPr>
            <a:spLocks noGrp="1"/>
          </p:cNvSpPr>
          <p:nvPr>
            <p:ph type="title" hasCustomPrompt="1"/>
            <p:custDataLst>
              <p:tags r:id="rId4"/>
            </p:custDataLst>
          </p:nvPr>
        </p:nvSpPr>
        <p:spPr>
          <a:xfrm>
            <a:off x="7596417" y="1816100"/>
            <a:ext cx="872787" cy="4154560"/>
          </a:xfrm>
        </p:spPr>
        <p:txBody>
          <a:bodyPr vert="eaVert" lIns="90170" tIns="46990" rIns="90170" bIns="46990" anchor="b" anchorCtr="0">
            <a:normAutofit/>
          </a:bodyPr>
          <a:lstStyle>
            <a:lvl1pPr algn="ctr">
              <a:defRPr sz="3600" u="none" strike="noStrike" kern="1200" cap="none" spc="300" normalizeH="0" baseline="0">
                <a:solidFill>
                  <a:schemeClr val="bg1"/>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5"/>
            </p:custDataLst>
          </p:nvPr>
        </p:nvSpPr>
        <p:spPr>
          <a:xfrm>
            <a:off x="6857176" y="1816100"/>
            <a:ext cx="690245" cy="4154560"/>
          </a:xfrm>
        </p:spPr>
        <p:txBody>
          <a:bodyPr vert="eaVert" lIns="90170" tIns="46990" rIns="90170" bIns="46990">
            <a:normAutofit/>
          </a:bodyPr>
          <a:lstStyle>
            <a:lvl1pPr marL="0" indent="0" algn="ctr" eaLnBrk="1" fontAlgn="auto" latinLnBrk="0" hangingPunct="1">
              <a:buNone/>
              <a:defRPr kumimoji="0" lang="zh-CN" altLang="en-US" sz="1600" b="0" i="0" u="none" strike="noStrike" kern="1200" cap="all" spc="150" normalizeH="0" baseline="0" noProof="1">
                <a:solidFill>
                  <a:schemeClr val="bg1"/>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pic>
        <p:nvPicPr>
          <p:cNvPr id="11" name="图片 10"/>
          <p:cNvPicPr>
            <a:picLocks noChangeAspect="1" noChangeArrowheads="1"/>
          </p:cNvPicPr>
          <p:nvPr>
            <p:custDataLst>
              <p:tags r:id="rId2"/>
            </p:custDataLst>
          </p:nvPr>
        </p:nvPicPr>
        <p:blipFill rotWithShape="1">
          <a:blip r:embed="rId3"/>
          <a:srcRect/>
          <a:stretch>
            <a:fillRect/>
          </a:stretch>
        </p:blipFill>
        <p:spPr>
          <a:xfrm rot="5400000">
            <a:off x="-93948" y="5571708"/>
            <a:ext cx="1425969" cy="1063164"/>
          </a:xfrm>
          <a:prstGeom prst="rect">
            <a:avLst/>
          </a:prstGeom>
          <a:noFill/>
          <a:ln>
            <a:noFill/>
          </a:ln>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5"/>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6"/>
            </p:custDataLst>
          </p:nvPr>
        </p:nvSpPr>
        <p:spPr>
          <a:xfrm>
            <a:off x="6238877" y="952508"/>
            <a:ext cx="5283242" cy="5388907"/>
          </a:xfrm>
        </p:spPr>
        <p:txBody>
          <a:bodyPr lIns="90170" tIns="46990" rIns="90170" bIns="46990">
            <a:normAutofit/>
          </a:bodyPr>
          <a:lstStyle>
            <a:lvl1pPr>
              <a:defRPr sz="1600" baseline="0">
                <a:solidFill>
                  <a:schemeClr val="bg1"/>
                </a:solidFill>
                <a:latin typeface="Arial" panose="020B0604020202020204" pitchFamily="34" charset="0"/>
                <a:ea typeface="微软雅黑" panose="020B0503020204020204" charset="-122"/>
              </a:defRPr>
            </a:lvl1pPr>
            <a:lvl2pPr>
              <a:defRPr sz="1600" baseline="0">
                <a:solidFill>
                  <a:schemeClr val="bg1"/>
                </a:solidFill>
                <a:latin typeface="Arial" panose="020B0604020202020204" pitchFamily="34" charset="0"/>
                <a:ea typeface="微软雅黑" panose="020B0503020204020204" charset="-122"/>
              </a:defRPr>
            </a:lvl2pPr>
            <a:lvl3pPr>
              <a:defRPr sz="1600" baseline="0">
                <a:solidFill>
                  <a:schemeClr val="bg1"/>
                </a:solidFill>
                <a:latin typeface="Arial" panose="020B0604020202020204" pitchFamily="34" charset="0"/>
                <a:ea typeface="微软雅黑" panose="020B0503020204020204" charset="-122"/>
              </a:defRPr>
            </a:lvl3pPr>
            <a:lvl4pPr>
              <a:defRPr sz="1600" baseline="0">
                <a:solidFill>
                  <a:schemeClr val="bg1"/>
                </a:solidFill>
                <a:latin typeface="Arial" panose="020B0604020202020204" pitchFamily="34" charset="0"/>
                <a:ea typeface="微软雅黑" panose="020B0503020204020204" charset="-122"/>
              </a:defRPr>
            </a:lvl4pPr>
            <a:lvl5pPr>
              <a:defRPr sz="160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p>
            <a:endParaRPr lang="zh-CN" altLang="en-US"/>
          </a:p>
        </p:txBody>
      </p:sp>
      <p:sp>
        <p:nvSpPr>
          <p:cNvPr id="7" name="灯片编号占位符 6"/>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pic>
        <p:nvPicPr>
          <p:cNvPr id="13" name="图片 12"/>
          <p:cNvPicPr>
            <a:picLocks noChangeAspect="1" noChangeArrowheads="1"/>
          </p:cNvPicPr>
          <p:nvPr>
            <p:custDataLst>
              <p:tags r:id="rId2"/>
            </p:custDataLst>
          </p:nvPr>
        </p:nvPicPr>
        <p:blipFill rotWithShape="1">
          <a:blip r:embed="rId3"/>
          <a:srcRect/>
          <a:stretch>
            <a:fillRect/>
          </a:stretch>
        </p:blipFill>
        <p:spPr>
          <a:xfrm rot="5400000">
            <a:off x="-93948" y="5571708"/>
            <a:ext cx="1425969" cy="1063164"/>
          </a:xfrm>
          <a:prstGeom prst="rect">
            <a:avLst/>
          </a:prstGeom>
          <a:noFill/>
          <a:ln>
            <a:noFill/>
          </a:ln>
        </p:spPr>
      </p:pic>
      <p:sp>
        <p:nvSpPr>
          <p:cNvPr id="2" name="标题 1"/>
          <p:cNvSpPr>
            <a:spLocks noGrp="1"/>
          </p:cNvSpPr>
          <p:nvPr>
            <p:ph type="title"/>
            <p:custDataLst>
              <p:tags r:id="rId4"/>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bg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p>
            <a:endParaRPr lang="zh-CN" altLang="en-US"/>
          </a:p>
        </p:txBody>
      </p:sp>
      <p:sp>
        <p:nvSpPr>
          <p:cNvPr id="9" name="灯片编号占位符 8"/>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noChangeArrowheads="1"/>
          </p:cNvPicPr>
          <p:nvPr>
            <p:custDataLst>
              <p:tags r:id="rId2"/>
            </p:custDataLst>
          </p:nvPr>
        </p:nvPicPr>
        <p:blipFill rotWithShape="1">
          <a:blip r:embed="rId3"/>
          <a:srcRect/>
          <a:stretch>
            <a:fillRect/>
          </a:stretch>
        </p:blipFill>
        <p:spPr>
          <a:xfrm rot="5400000">
            <a:off x="2664244" y="-2669757"/>
            <a:ext cx="6863513" cy="12192001"/>
          </a:xfrm>
          <a:prstGeom prst="rect">
            <a:avLst/>
          </a:prstGeom>
          <a:noFill/>
          <a:ln>
            <a:noFill/>
          </a:ln>
        </p:spPr>
      </p:pic>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矩形 6"/>
          <p:cNvSpPr/>
          <p:nvPr>
            <p:custDataLst>
              <p:tags r:id="rId7"/>
            </p:custDataLst>
          </p:nvPr>
        </p:nvSpPr>
        <p:spPr>
          <a:xfrm rot="5400000">
            <a:off x="3575786" y="-1411621"/>
            <a:ext cx="5040428" cy="9675727"/>
          </a:xfrm>
          <a:prstGeom prst="rect">
            <a:avLst/>
          </a:prstGeom>
          <a:solidFill>
            <a:srgbClr val="17355B"/>
          </a:solidFill>
          <a:ln>
            <a:solidFill>
              <a:srgbClr val="CEB765"/>
            </a:solid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custDataLst>
              <p:tags r:id="rId8"/>
            </p:custDataLst>
          </p:nvPr>
        </p:nvSpPr>
        <p:spPr>
          <a:xfrm>
            <a:off x="1508083" y="1386205"/>
            <a:ext cx="9145404"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pic>
        <p:nvPicPr>
          <p:cNvPr id="11" name="图片 10"/>
          <p:cNvPicPr>
            <a:picLocks noChangeAspect="1" noChangeArrowheads="1"/>
          </p:cNvPicPr>
          <p:nvPr>
            <p:custDataLst>
              <p:tags r:id="rId2"/>
            </p:custDataLst>
          </p:nvPr>
        </p:nvPicPr>
        <p:blipFill rotWithShape="1">
          <a:blip r:embed="rId3"/>
          <a:srcRect/>
          <a:stretch>
            <a:fillRect/>
          </a:stretch>
        </p:blipFill>
        <p:spPr>
          <a:xfrm rot="5400000">
            <a:off x="-93948" y="5571708"/>
            <a:ext cx="1425969" cy="1063164"/>
          </a:xfrm>
          <a:prstGeom prst="rect">
            <a:avLst/>
          </a:prstGeom>
          <a:noFill/>
          <a:ln>
            <a:noFill/>
          </a:ln>
        </p:spPr>
      </p:pic>
      <p:sp>
        <p:nvSpPr>
          <p:cNvPr id="2" name="标题 1"/>
          <p:cNvSpPr>
            <a:spLocks noGrp="1"/>
          </p:cNvSpPr>
          <p:nvPr>
            <p:ph type="title"/>
            <p:custDataLst>
              <p:tags r:id="rId4"/>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a:off x="87455" y="50800"/>
            <a:ext cx="12017093" cy="6765474"/>
            <a:chOff x="87455" y="50800"/>
            <a:chExt cx="12017093" cy="6765474"/>
          </a:xfrm>
        </p:grpSpPr>
        <p:sp>
          <p:nvSpPr>
            <p:cNvPr id="11" name="矩形 10"/>
            <p:cNvSpPr/>
            <p:nvPr userDrawn="1">
              <p:custDataLst>
                <p:tags r:id="rId3"/>
              </p:custDataLst>
            </p:nvPr>
          </p:nvSpPr>
          <p:spPr>
            <a:xfrm>
              <a:off x="287973" y="247015"/>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12" name="图片 11"/>
            <p:cNvPicPr>
              <a:picLocks noChangeAspect="1" noChangeArrowheads="1"/>
            </p:cNvPicPr>
            <p:nvPr userDrawn="1">
              <p:custDataLst>
                <p:tags r:id="rId4"/>
              </p:custDataLst>
            </p:nvPr>
          </p:nvPicPr>
          <p:blipFill rotWithShape="1">
            <a:blip r:embed="rId5"/>
            <a:srcRect/>
            <a:stretch>
              <a:fillRect/>
            </a:stretch>
          </p:blipFill>
          <p:spPr>
            <a:xfrm rot="5400000">
              <a:off x="-93948" y="5571708"/>
              <a:ext cx="1425969" cy="1063164"/>
            </a:xfrm>
            <a:prstGeom prst="rect">
              <a:avLst/>
            </a:prstGeom>
            <a:noFill/>
            <a:ln>
              <a:noFill/>
            </a:ln>
          </p:spPr>
        </p:pic>
        <p:pic>
          <p:nvPicPr>
            <p:cNvPr id="13" name="图片 12"/>
            <p:cNvPicPr>
              <a:picLocks noChangeAspect="1" noChangeArrowheads="1"/>
            </p:cNvPicPr>
            <p:nvPr userDrawn="1">
              <p:custDataLst>
                <p:tags r:id="rId6"/>
              </p:custDataLst>
            </p:nvPr>
          </p:nvPicPr>
          <p:blipFill rotWithShape="1">
            <a:blip r:embed="rId5"/>
            <a:srcRect/>
            <a:stretch>
              <a:fillRect/>
            </a:stretch>
          </p:blipFill>
          <p:spPr>
            <a:xfrm rot="16200000">
              <a:off x="10859981" y="232203"/>
              <a:ext cx="1425969" cy="1063164"/>
            </a:xfrm>
            <a:prstGeom prst="rect">
              <a:avLst/>
            </a:prstGeom>
            <a:noFill/>
            <a:ln>
              <a:noFill/>
            </a:ln>
          </p:spPr>
        </p:pic>
      </p:grpSp>
      <p:sp>
        <p:nvSpPr>
          <p:cNvPr id="2" name="竖排标题 1"/>
          <p:cNvSpPr>
            <a:spLocks noGrp="1"/>
          </p:cNvSpPr>
          <p:nvPr>
            <p:ph type="title" orient="vert"/>
            <p:custDataLst>
              <p:tags r:id="rId7"/>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8"/>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bg1"/>
                </a:solidFill>
                <a:latin typeface="Arial" panose="020B0604020202020204" pitchFamily="34" charset="0"/>
                <a:ea typeface="微软雅黑" panose="020B0503020204020204" charset="-122"/>
              </a:defRPr>
            </a:lvl1pPr>
            <a:lvl2pPr indent="0" eaLnBrk="1" fontAlgn="auto" latinLnBrk="0" hangingPunct="1">
              <a:defRPr baseline="0">
                <a:solidFill>
                  <a:schemeClr val="bg1"/>
                </a:solidFill>
                <a:latin typeface="Arial" panose="020B0604020202020204" pitchFamily="34" charset="0"/>
                <a:ea typeface="微软雅黑" panose="020B0503020204020204" charset="-122"/>
              </a:defRPr>
            </a:lvl2pPr>
            <a:lvl3pPr indent="0" eaLnBrk="1" fontAlgn="auto" latinLnBrk="0" hangingPunct="1">
              <a:defRPr baseline="0">
                <a:solidFill>
                  <a:schemeClr val="bg1"/>
                </a:solidFill>
                <a:latin typeface="Arial" panose="020B0604020202020204" pitchFamily="34" charset="0"/>
                <a:ea typeface="微软雅黑" panose="020B0503020204020204" charset="-122"/>
              </a:defRPr>
            </a:lvl3pPr>
            <a:lvl4pPr indent="0" eaLnBrk="1" fontAlgn="auto" latinLnBrk="0" hangingPunct="1">
              <a:defRPr baseline="0">
                <a:solidFill>
                  <a:schemeClr val="bg1"/>
                </a:solidFill>
                <a:latin typeface="Arial" panose="020B0604020202020204" pitchFamily="34" charset="0"/>
                <a:ea typeface="微软雅黑" panose="020B0503020204020204" charset="-122"/>
              </a:defRPr>
            </a:lvl4pPr>
            <a:lvl5pPr indent="0" eaLnBrk="1" fontAlgn="auto" latinLnBrk="0" hangingPunct="1">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1" Type="http://schemas.openxmlformats.org/officeDocument/2006/relationships/theme" Target="../theme/theme1.xml"/><Relationship Id="rId60" Type="http://schemas.openxmlformats.org/officeDocument/2006/relationships/tags" Target="../tags/tag136.xml"/><Relationship Id="rId6" Type="http://schemas.openxmlformats.org/officeDocument/2006/relationships/slideLayout" Target="../slideLayouts/slideLayout6.xml"/><Relationship Id="rId59" Type="http://schemas.openxmlformats.org/officeDocument/2006/relationships/tags" Target="../tags/tag135.xml"/><Relationship Id="rId58" Type="http://schemas.openxmlformats.org/officeDocument/2006/relationships/tags" Target="../tags/tag134.xml"/><Relationship Id="rId57" Type="http://schemas.openxmlformats.org/officeDocument/2006/relationships/tags" Target="../tags/tag133.xml"/><Relationship Id="rId56" Type="http://schemas.openxmlformats.org/officeDocument/2006/relationships/tags" Target="../tags/tag132.xml"/><Relationship Id="rId55" Type="http://schemas.openxmlformats.org/officeDocument/2006/relationships/tags" Target="../tags/tag131.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55"/>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56"/>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57"/>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58"/>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59"/>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6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bg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bg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bg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9" Type="http://schemas.openxmlformats.org/officeDocument/2006/relationships/notesSlide" Target="../notesSlides/notesSlide1.xml"/><Relationship Id="rId18" Type="http://schemas.openxmlformats.org/officeDocument/2006/relationships/slideLayout" Target="../slideLayouts/slideLayout3.xml"/><Relationship Id="rId17" Type="http://schemas.openxmlformats.org/officeDocument/2006/relationships/tags" Target="../tags/tag152.xml"/><Relationship Id="rId16" Type="http://schemas.openxmlformats.org/officeDocument/2006/relationships/tags" Target="../tags/tag151.xml"/><Relationship Id="rId15" Type="http://schemas.openxmlformats.org/officeDocument/2006/relationships/tags" Target="../tags/tag150.xml"/><Relationship Id="rId14" Type="http://schemas.openxmlformats.org/officeDocument/2006/relationships/tags" Target="../tags/tag149.xml"/><Relationship Id="rId13" Type="http://schemas.openxmlformats.org/officeDocument/2006/relationships/tags" Target="../tags/tag148.xml"/><Relationship Id="rId12" Type="http://schemas.openxmlformats.org/officeDocument/2006/relationships/tags" Target="../tags/tag147.xml"/><Relationship Id="rId11" Type="http://schemas.openxmlformats.org/officeDocument/2006/relationships/tags" Target="../tags/tag146.xml"/><Relationship Id="rId10" Type="http://schemas.openxmlformats.org/officeDocument/2006/relationships/tags" Target="../tags/tag145.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53.xml"/><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154.xml"/><Relationship Id="rId2" Type="http://schemas.openxmlformats.org/officeDocument/2006/relationships/image" Target="../media/image8.png"/><Relationship Id="rId1" Type="http://schemas.openxmlformats.org/officeDocument/2006/relationships/image" Target="../media/image9.png"/></Relationships>
</file>

<file path=ppt/slides/_rels/slide44.xml.rels><?xml version="1.0" encoding="UTF-8" standalone="yes"?>
<Relationships xmlns="http://schemas.openxmlformats.org/package/2006/relationships"><Relationship Id="rId9" Type="http://schemas.openxmlformats.org/officeDocument/2006/relationships/tags" Target="../tags/tag163.xml"/><Relationship Id="rId8" Type="http://schemas.openxmlformats.org/officeDocument/2006/relationships/tags" Target="../tags/tag162.xml"/><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1" Type="http://schemas.openxmlformats.org/officeDocument/2006/relationships/slideLayout" Target="../slideLayouts/slideLayout2.xml"/><Relationship Id="rId20" Type="http://schemas.openxmlformats.org/officeDocument/2006/relationships/tags" Target="../tags/tag174.xml"/><Relationship Id="rId2" Type="http://schemas.openxmlformats.org/officeDocument/2006/relationships/tags" Target="../tags/tag156.xml"/><Relationship Id="rId19" Type="http://schemas.openxmlformats.org/officeDocument/2006/relationships/tags" Target="../tags/tag173.xml"/><Relationship Id="rId18" Type="http://schemas.openxmlformats.org/officeDocument/2006/relationships/tags" Target="../tags/tag172.xml"/><Relationship Id="rId17" Type="http://schemas.openxmlformats.org/officeDocument/2006/relationships/tags" Target="../tags/tag171.xml"/><Relationship Id="rId16" Type="http://schemas.openxmlformats.org/officeDocument/2006/relationships/tags" Target="../tags/tag170.xml"/><Relationship Id="rId15" Type="http://schemas.openxmlformats.org/officeDocument/2006/relationships/tags" Target="../tags/tag169.xml"/><Relationship Id="rId14" Type="http://schemas.openxmlformats.org/officeDocument/2006/relationships/tags" Target="../tags/tag168.xml"/><Relationship Id="rId13" Type="http://schemas.openxmlformats.org/officeDocument/2006/relationships/tags" Target="../tags/tag167.xml"/><Relationship Id="rId12" Type="http://schemas.openxmlformats.org/officeDocument/2006/relationships/tags" Target="../tags/tag166.xml"/><Relationship Id="rId11" Type="http://schemas.openxmlformats.org/officeDocument/2006/relationships/tags" Target="../tags/tag165.xml"/><Relationship Id="rId10" Type="http://schemas.openxmlformats.org/officeDocument/2006/relationships/tags" Target="../tags/tag164.xml"/><Relationship Id="rId1" Type="http://schemas.openxmlformats.org/officeDocument/2006/relationships/tags" Target="../tags/tag15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9" Type="http://schemas.openxmlformats.org/officeDocument/2006/relationships/tags" Target="../tags/tag183.xml"/><Relationship Id="rId8" Type="http://schemas.openxmlformats.org/officeDocument/2006/relationships/tags" Target="../tags/tag182.xml"/><Relationship Id="rId7" Type="http://schemas.openxmlformats.org/officeDocument/2006/relationships/tags" Target="../tags/tag181.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tags" Target="../tags/tag177.xml"/><Relationship Id="rId22" Type="http://schemas.openxmlformats.org/officeDocument/2006/relationships/slideLayout" Target="../slideLayouts/slideLayout2.xml"/><Relationship Id="rId21" Type="http://schemas.openxmlformats.org/officeDocument/2006/relationships/tags" Target="../tags/tag195.xml"/><Relationship Id="rId20" Type="http://schemas.openxmlformats.org/officeDocument/2006/relationships/tags" Target="../tags/tag194.xml"/><Relationship Id="rId2" Type="http://schemas.openxmlformats.org/officeDocument/2006/relationships/tags" Target="../tags/tag176.xml"/><Relationship Id="rId19" Type="http://schemas.openxmlformats.org/officeDocument/2006/relationships/tags" Target="../tags/tag193.xml"/><Relationship Id="rId18" Type="http://schemas.openxmlformats.org/officeDocument/2006/relationships/tags" Target="../tags/tag192.xml"/><Relationship Id="rId17" Type="http://schemas.openxmlformats.org/officeDocument/2006/relationships/tags" Target="../tags/tag191.xml"/><Relationship Id="rId16" Type="http://schemas.openxmlformats.org/officeDocument/2006/relationships/tags" Target="../tags/tag190.xml"/><Relationship Id="rId15" Type="http://schemas.openxmlformats.org/officeDocument/2006/relationships/tags" Target="../tags/tag189.xml"/><Relationship Id="rId14" Type="http://schemas.openxmlformats.org/officeDocument/2006/relationships/tags" Target="../tags/tag188.xml"/><Relationship Id="rId13" Type="http://schemas.openxmlformats.org/officeDocument/2006/relationships/tags" Target="../tags/tag187.xml"/><Relationship Id="rId12" Type="http://schemas.openxmlformats.org/officeDocument/2006/relationships/tags" Target="../tags/tag186.xml"/><Relationship Id="rId11" Type="http://schemas.openxmlformats.org/officeDocument/2006/relationships/tags" Target="../tags/tag185.xml"/><Relationship Id="rId10" Type="http://schemas.openxmlformats.org/officeDocument/2006/relationships/tags" Target="../tags/tag184.xml"/><Relationship Id="rId1" Type="http://schemas.openxmlformats.org/officeDocument/2006/relationships/tags" Target="../tags/tag17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197.xml"/><Relationship Id="rId1" Type="http://schemas.openxmlformats.org/officeDocument/2006/relationships/image" Target="../media/image1.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p:cNvSpPr txBox="1">
            <a:spLocks noChangeArrowheads="1"/>
          </p:cNvSpPr>
          <p:nvPr/>
        </p:nvSpPr>
        <p:spPr bwMode="auto">
          <a:xfrm>
            <a:off x="2084705" y="1725930"/>
            <a:ext cx="7712710" cy="4732020"/>
          </a:xfrm>
          <a:prstGeom prst="rect">
            <a:avLst/>
          </a:prstGeom>
          <a:solidFill>
            <a:schemeClr val="bg2"/>
          </a:solidFill>
        </p:spPr>
        <p:txBody>
          <a:bodyPr vert="horz" lIns="51435" tIns="25718" rIns="51435" bIns="25718" rtlCol="0" anchor="t">
            <a:no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28270" indent="0" eaLnBrk="1" hangingPunct="1">
              <a:lnSpc>
                <a:spcPct val="150000"/>
              </a:lnSpc>
              <a:spcAft>
                <a:spcPts val="340"/>
              </a:spcAft>
              <a:buNone/>
            </a:pPr>
            <a:r>
              <a:rPr lang="en-US" altLang="zh-CN" sz="2000" b="1" dirty="0">
                <a:solidFill>
                  <a:schemeClr val="bg1"/>
                </a:solidFill>
                <a:latin typeface="华文楷体" panose="02010600040101010101" charset="-122"/>
                <a:ea typeface="华文楷体" panose="02010600040101010101" charset="-122"/>
                <a:cs typeface="微软雅黑" panose="020B0503020204020204" charset="-122"/>
              </a:rPr>
              <a:t>19</a:t>
            </a:r>
            <a:r>
              <a:rPr lang="zh-CN" altLang="en-US" sz="2000" b="1" dirty="0">
                <a:solidFill>
                  <a:schemeClr val="bg1"/>
                </a:solidFill>
                <a:latin typeface="华文楷体" panose="02010600040101010101" charset="-122"/>
                <a:ea typeface="华文楷体" panose="02010600040101010101" charset="-122"/>
                <a:cs typeface="微软雅黑" panose="020B0503020204020204" charset="-122"/>
              </a:rPr>
              <a:t>年雅思、托福、各种面试口语资深教师</a:t>
            </a:r>
            <a:endParaRPr lang="zh-CN" altLang="en-US" sz="2000" b="1" dirty="0">
              <a:solidFill>
                <a:schemeClr val="bg1"/>
              </a:solidFill>
              <a:latin typeface="华文楷体" panose="02010600040101010101" charset="-122"/>
              <a:ea typeface="华文楷体" panose="02010600040101010101" charset="-122"/>
              <a:cs typeface="微软雅黑" panose="020B0503020204020204" charset="-122"/>
            </a:endParaRPr>
          </a:p>
          <a:p>
            <a:pPr marL="128270" indent="0" eaLnBrk="1" hangingPunct="1">
              <a:lnSpc>
                <a:spcPct val="150000"/>
              </a:lnSpc>
              <a:spcAft>
                <a:spcPts val="340"/>
              </a:spcAft>
              <a:buNone/>
            </a:pPr>
            <a:r>
              <a:rPr lang="zh-CN" altLang="en-US" sz="2000" b="1" dirty="0">
                <a:solidFill>
                  <a:schemeClr val="bg1"/>
                </a:solidFill>
                <a:latin typeface="华文楷体" panose="02010600040101010101" charset="-122"/>
                <a:ea typeface="华文楷体" panose="02010600040101010101" charset="-122"/>
                <a:cs typeface="微软雅黑" panose="020B0503020204020204" charset="-122"/>
              </a:rPr>
              <a:t>雅思口语</a:t>
            </a:r>
            <a:r>
              <a:rPr lang="en-US" altLang="zh-CN" sz="2000" b="1" dirty="0">
                <a:solidFill>
                  <a:schemeClr val="bg1"/>
                </a:solidFill>
                <a:latin typeface="华文楷体" panose="02010600040101010101" charset="-122"/>
                <a:ea typeface="华文楷体" panose="02010600040101010101" charset="-122"/>
                <a:cs typeface="微软雅黑" panose="020B0503020204020204" charset="-122"/>
              </a:rPr>
              <a:t>8.5</a:t>
            </a:r>
            <a:r>
              <a:rPr lang="zh-CN" altLang="en-US" sz="2000" b="1" dirty="0">
                <a:solidFill>
                  <a:schemeClr val="bg1"/>
                </a:solidFill>
                <a:latin typeface="华文楷体" panose="02010600040101010101" charset="-122"/>
                <a:ea typeface="华文楷体" panose="02010600040101010101" charset="-122"/>
                <a:cs typeface="微软雅黑" panose="020B0503020204020204" charset="-122"/>
              </a:rPr>
              <a:t>，博士</a:t>
            </a:r>
            <a:endParaRPr lang="en-US" altLang="zh-CN" sz="2000" b="1" dirty="0">
              <a:solidFill>
                <a:schemeClr val="bg1"/>
              </a:solidFill>
              <a:latin typeface="华文楷体" panose="02010600040101010101" charset="-122"/>
              <a:ea typeface="华文楷体" panose="02010600040101010101" charset="-122"/>
              <a:cs typeface="微软雅黑" panose="020B0503020204020204" charset="-122"/>
            </a:endParaRPr>
          </a:p>
          <a:p>
            <a:pPr marL="128270" indent="0" eaLnBrk="1" hangingPunct="1">
              <a:lnSpc>
                <a:spcPct val="150000"/>
              </a:lnSpc>
              <a:spcAft>
                <a:spcPts val="340"/>
              </a:spcAft>
              <a:buNone/>
            </a:pPr>
            <a:r>
              <a:rPr lang="en-US" altLang="zh-CN" sz="2000" b="1" dirty="0">
                <a:solidFill>
                  <a:schemeClr val="bg1"/>
                </a:solidFill>
                <a:latin typeface="华文楷体" panose="02010600040101010101" charset="-122"/>
                <a:ea typeface="华文楷体" panose="02010600040101010101" charset="-122"/>
                <a:cs typeface="微软雅黑" panose="020B0503020204020204" charset="-122"/>
              </a:rPr>
              <a:t>2003</a:t>
            </a:r>
            <a:r>
              <a:rPr lang="zh-CN" altLang="en-US" sz="2000" b="1" dirty="0">
                <a:solidFill>
                  <a:schemeClr val="bg1"/>
                </a:solidFill>
                <a:latin typeface="华文楷体" panose="02010600040101010101" charset="-122"/>
                <a:ea typeface="华文楷体" panose="02010600040101010101" charset="-122"/>
                <a:cs typeface="微软雅黑" panose="020B0503020204020204" charset="-122"/>
              </a:rPr>
              <a:t>年</a:t>
            </a:r>
            <a:r>
              <a:rPr lang="en-US" altLang="zh-CN" sz="2000" b="1" dirty="0">
                <a:solidFill>
                  <a:schemeClr val="bg1"/>
                </a:solidFill>
                <a:latin typeface="华文楷体" panose="02010600040101010101" charset="-122"/>
                <a:ea typeface="华文楷体" panose="02010600040101010101" charset="-122"/>
                <a:cs typeface="微软雅黑" panose="020B0503020204020204" charset="-122"/>
              </a:rPr>
              <a:t>-2005</a:t>
            </a:r>
            <a:r>
              <a:rPr lang="zh-CN" altLang="en-US" sz="2000" b="1" dirty="0">
                <a:solidFill>
                  <a:schemeClr val="bg1"/>
                </a:solidFill>
                <a:latin typeface="华文楷体" panose="02010600040101010101" charset="-122"/>
                <a:ea typeface="华文楷体" panose="02010600040101010101" charset="-122"/>
                <a:cs typeface="微软雅黑" panose="020B0503020204020204" charset="-122"/>
              </a:rPr>
              <a:t>年在哈尔滨经济广播电台主持英语学习节目；</a:t>
            </a:r>
            <a:endParaRPr lang="en-US" altLang="zh-CN" sz="2000" b="1" dirty="0">
              <a:solidFill>
                <a:schemeClr val="bg1"/>
              </a:solidFill>
              <a:latin typeface="华文楷体" panose="02010600040101010101" charset="-122"/>
              <a:ea typeface="华文楷体" panose="02010600040101010101" charset="-122"/>
              <a:cs typeface="微软雅黑" panose="020B0503020204020204" charset="-122"/>
            </a:endParaRPr>
          </a:p>
          <a:p>
            <a:pPr marL="128270" indent="0" eaLnBrk="1" hangingPunct="1">
              <a:lnSpc>
                <a:spcPct val="150000"/>
              </a:lnSpc>
              <a:spcAft>
                <a:spcPts val="340"/>
              </a:spcAft>
              <a:buNone/>
            </a:pPr>
            <a:r>
              <a:rPr lang="en-US" altLang="zh-CN" sz="2000" b="1" dirty="0">
                <a:solidFill>
                  <a:schemeClr val="bg1"/>
                </a:solidFill>
                <a:latin typeface="华文楷体" panose="02010600040101010101" charset="-122"/>
                <a:ea typeface="华文楷体" panose="02010600040101010101" charset="-122"/>
                <a:cs typeface="微软雅黑" panose="020B0503020204020204" charset="-122"/>
              </a:rPr>
              <a:t>2005</a:t>
            </a:r>
            <a:r>
              <a:rPr lang="zh-CN" altLang="en-US" sz="2000" b="1" dirty="0">
                <a:solidFill>
                  <a:schemeClr val="bg1"/>
                </a:solidFill>
                <a:latin typeface="华文楷体" panose="02010600040101010101" charset="-122"/>
                <a:ea typeface="华文楷体" panose="02010600040101010101" charset="-122"/>
                <a:cs typeface="微软雅黑" panose="020B0503020204020204" charset="-122"/>
              </a:rPr>
              <a:t>年度获新东方教育集团优秀教师称号；</a:t>
            </a:r>
            <a:endParaRPr lang="en-US" altLang="zh-CN" sz="2000" b="1" dirty="0">
              <a:solidFill>
                <a:schemeClr val="bg1"/>
              </a:solidFill>
              <a:latin typeface="华文楷体" panose="02010600040101010101" charset="-122"/>
              <a:ea typeface="华文楷体" panose="02010600040101010101" charset="-122"/>
              <a:cs typeface="微软雅黑" panose="020B0503020204020204" charset="-122"/>
            </a:endParaRPr>
          </a:p>
          <a:p>
            <a:pPr marL="128270" indent="0" eaLnBrk="1" hangingPunct="1">
              <a:lnSpc>
                <a:spcPct val="150000"/>
              </a:lnSpc>
              <a:spcAft>
                <a:spcPts val="340"/>
              </a:spcAft>
              <a:buNone/>
            </a:pPr>
            <a:r>
              <a:rPr lang="en-US" altLang="zh-CN" sz="2000" b="1" dirty="0">
                <a:solidFill>
                  <a:schemeClr val="bg1"/>
                </a:solidFill>
                <a:latin typeface="华文楷体" panose="02010600040101010101" charset="-122"/>
                <a:ea typeface="华文楷体" panose="02010600040101010101" charset="-122"/>
                <a:cs typeface="微软雅黑" panose="020B0503020204020204" charset="-122"/>
              </a:rPr>
              <a:t>2009</a:t>
            </a:r>
            <a:r>
              <a:rPr lang="zh-CN" altLang="en-US" sz="2000" b="1" dirty="0">
                <a:solidFill>
                  <a:schemeClr val="bg1"/>
                </a:solidFill>
                <a:latin typeface="华文楷体" panose="02010600040101010101" charset="-122"/>
                <a:ea typeface="华文楷体" panose="02010600040101010101" charset="-122"/>
                <a:cs typeface="微软雅黑" panose="020B0503020204020204" charset="-122"/>
              </a:rPr>
              <a:t>年</a:t>
            </a:r>
            <a:r>
              <a:rPr lang="en-US" altLang="zh-CN" sz="2000" b="1" dirty="0">
                <a:solidFill>
                  <a:schemeClr val="bg1"/>
                </a:solidFill>
                <a:latin typeface="华文楷体" panose="02010600040101010101" charset="-122"/>
                <a:ea typeface="华文楷体" panose="02010600040101010101" charset="-122"/>
                <a:cs typeface="微软雅黑" panose="020B0503020204020204" charset="-122"/>
              </a:rPr>
              <a:t>TOSEL</a:t>
            </a:r>
            <a:r>
              <a:rPr lang="zh-CN" altLang="en-US" sz="2000" b="1" dirty="0">
                <a:solidFill>
                  <a:schemeClr val="bg1"/>
                </a:solidFill>
                <a:latin typeface="华文楷体" panose="02010600040101010101" charset="-122"/>
                <a:ea typeface="华文楷体" panose="02010600040101010101" charset="-122"/>
                <a:cs typeface="微软雅黑" panose="020B0503020204020204" charset="-122"/>
              </a:rPr>
              <a:t>教师资格证持有者</a:t>
            </a:r>
            <a:endParaRPr lang="en-US" altLang="zh-CN" sz="2000" b="1" dirty="0">
              <a:solidFill>
                <a:schemeClr val="bg1"/>
              </a:solidFill>
              <a:latin typeface="华文楷体" panose="02010600040101010101" charset="-122"/>
              <a:ea typeface="华文楷体" panose="02010600040101010101" charset="-122"/>
              <a:cs typeface="微软雅黑" panose="020B0503020204020204" charset="-122"/>
            </a:endParaRPr>
          </a:p>
          <a:p>
            <a:pPr marL="128270" indent="0" eaLnBrk="1" hangingPunct="1">
              <a:lnSpc>
                <a:spcPct val="150000"/>
              </a:lnSpc>
              <a:spcAft>
                <a:spcPts val="340"/>
              </a:spcAft>
              <a:buNone/>
            </a:pPr>
            <a:r>
              <a:rPr lang="en-US" altLang="zh-CN" sz="2000" b="1" dirty="0">
                <a:solidFill>
                  <a:schemeClr val="bg1"/>
                </a:solidFill>
                <a:latin typeface="华文楷体" panose="02010600040101010101" charset="-122"/>
                <a:ea typeface="华文楷体" panose="02010600040101010101" charset="-122"/>
                <a:cs typeface="微软雅黑" panose="020B0503020204020204" charset="-122"/>
              </a:rPr>
              <a:t>2013</a:t>
            </a:r>
            <a:r>
              <a:rPr lang="zh-CN" altLang="en-US" sz="2000" b="1" dirty="0">
                <a:solidFill>
                  <a:schemeClr val="bg1"/>
                </a:solidFill>
                <a:latin typeface="华文楷体" panose="02010600040101010101" charset="-122"/>
                <a:ea typeface="华文楷体" panose="02010600040101010101" charset="-122"/>
                <a:cs typeface="微软雅黑" panose="020B0503020204020204" charset="-122"/>
              </a:rPr>
              <a:t>年获得哈尔滨新东方骨干教师大赛“讲台女神”奖</a:t>
            </a:r>
            <a:endParaRPr lang="en-US" altLang="zh-CN" sz="2000" b="1" dirty="0">
              <a:solidFill>
                <a:schemeClr val="bg1"/>
              </a:solidFill>
              <a:latin typeface="华文楷体" panose="02010600040101010101" charset="-122"/>
              <a:ea typeface="华文楷体" panose="02010600040101010101" charset="-122"/>
              <a:cs typeface="微软雅黑" panose="020B0503020204020204" charset="-122"/>
            </a:endParaRPr>
          </a:p>
          <a:p>
            <a:pPr marL="128270" indent="0" eaLnBrk="1" hangingPunct="1">
              <a:lnSpc>
                <a:spcPct val="150000"/>
              </a:lnSpc>
              <a:spcAft>
                <a:spcPts val="340"/>
              </a:spcAft>
              <a:buNone/>
            </a:pPr>
            <a:r>
              <a:rPr lang="en-US" altLang="zh-CN" sz="2000" b="1" dirty="0">
                <a:solidFill>
                  <a:schemeClr val="bg1"/>
                </a:solidFill>
                <a:latin typeface="华文楷体" panose="02010600040101010101" charset="-122"/>
                <a:ea typeface="华文楷体" panose="02010600040101010101" charset="-122"/>
                <a:cs typeface="微软雅黑" panose="020B0503020204020204" charset="-122"/>
              </a:rPr>
              <a:t>2013</a:t>
            </a:r>
            <a:r>
              <a:rPr lang="zh-CN" altLang="en-US" sz="2000" b="1" dirty="0">
                <a:solidFill>
                  <a:schemeClr val="bg1"/>
                </a:solidFill>
                <a:latin typeface="华文楷体" panose="02010600040101010101" charset="-122"/>
                <a:ea typeface="华文楷体" panose="02010600040101010101" charset="-122"/>
                <a:cs typeface="微软雅黑" panose="020B0503020204020204" charset="-122"/>
              </a:rPr>
              <a:t>年获新东方科技集团“功勋教师”称号</a:t>
            </a:r>
            <a:endParaRPr lang="en-US" altLang="zh-CN" sz="2000" b="1" dirty="0">
              <a:solidFill>
                <a:schemeClr val="bg1"/>
              </a:solidFill>
              <a:latin typeface="华文楷体" panose="02010600040101010101" charset="-122"/>
              <a:ea typeface="华文楷体" panose="02010600040101010101" charset="-122"/>
              <a:cs typeface="微软雅黑" panose="020B0503020204020204" charset="-122"/>
            </a:endParaRPr>
          </a:p>
          <a:p>
            <a:pPr marL="128270" indent="0" eaLnBrk="1" hangingPunct="1">
              <a:lnSpc>
                <a:spcPct val="150000"/>
              </a:lnSpc>
              <a:spcAft>
                <a:spcPts val="340"/>
              </a:spcAft>
              <a:buNone/>
            </a:pPr>
            <a:r>
              <a:rPr lang="en-US" altLang="zh-CN" sz="2000" b="1" dirty="0">
                <a:solidFill>
                  <a:schemeClr val="bg1"/>
                </a:solidFill>
                <a:latin typeface="华文楷体" panose="02010600040101010101" charset="-122"/>
                <a:ea typeface="华文楷体" panose="02010600040101010101" charset="-122"/>
                <a:cs typeface="微软雅黑" panose="020B0503020204020204" charset="-122"/>
              </a:rPr>
              <a:t>2015</a:t>
            </a:r>
            <a:r>
              <a:rPr lang="zh-CN" altLang="en-US" sz="2000" b="1" dirty="0">
                <a:solidFill>
                  <a:schemeClr val="bg1"/>
                </a:solidFill>
                <a:latin typeface="华文楷体" panose="02010600040101010101" charset="-122"/>
                <a:ea typeface="华文楷体" panose="02010600040101010101" charset="-122"/>
                <a:cs typeface="微软雅黑" panose="020B0503020204020204" charset="-122"/>
              </a:rPr>
              <a:t>年</a:t>
            </a:r>
            <a:r>
              <a:rPr lang="en-US" altLang="zh-CN" sz="2000" b="1" dirty="0">
                <a:solidFill>
                  <a:schemeClr val="bg1"/>
                </a:solidFill>
                <a:latin typeface="华文楷体" panose="02010600040101010101" charset="-122"/>
                <a:ea typeface="华文楷体" panose="02010600040101010101" charset="-122"/>
                <a:cs typeface="微软雅黑" panose="020B0503020204020204" charset="-122"/>
              </a:rPr>
              <a:t>ETS</a:t>
            </a:r>
            <a:r>
              <a:rPr lang="zh-CN" altLang="en-US" sz="2000" b="1" dirty="0">
                <a:solidFill>
                  <a:schemeClr val="bg1"/>
                </a:solidFill>
                <a:latin typeface="华文楷体" panose="02010600040101010101" charset="-122"/>
                <a:ea typeface="华文楷体" panose="02010600040101010101" charset="-122"/>
                <a:cs typeface="微软雅黑" panose="020B0503020204020204" charset="-122"/>
              </a:rPr>
              <a:t>官方认证培训师</a:t>
            </a:r>
            <a:endParaRPr lang="en-US" altLang="zh-CN" sz="2000" b="1" dirty="0">
              <a:solidFill>
                <a:schemeClr val="bg1"/>
              </a:solidFill>
              <a:latin typeface="华文楷体" panose="02010600040101010101" charset="-122"/>
              <a:ea typeface="华文楷体" panose="02010600040101010101" charset="-122"/>
              <a:cs typeface="微软雅黑" panose="020B0503020204020204" charset="-122"/>
            </a:endParaRPr>
          </a:p>
          <a:p>
            <a:pPr marL="128270" indent="0" eaLnBrk="1" hangingPunct="1">
              <a:lnSpc>
                <a:spcPct val="150000"/>
              </a:lnSpc>
              <a:spcAft>
                <a:spcPts val="340"/>
              </a:spcAft>
              <a:buNone/>
            </a:pPr>
            <a:r>
              <a:rPr lang="zh-CN" altLang="en-US" sz="2000" b="1" dirty="0">
                <a:solidFill>
                  <a:schemeClr val="bg1"/>
                </a:solidFill>
                <a:latin typeface="华文楷体" panose="02010600040101010101" charset="-122"/>
                <a:ea typeface="华文楷体" panose="02010600040101010101" charset="-122"/>
                <a:cs typeface="微软雅黑" panose="020B0503020204020204" charset="-122"/>
              </a:rPr>
              <a:t>21世纪口语大赛、外研社口语大赛特邀评委</a:t>
            </a:r>
            <a:endParaRPr lang="zh-CN" altLang="en-US" sz="2000" b="1" dirty="0">
              <a:solidFill>
                <a:schemeClr val="bg1"/>
              </a:solidFill>
              <a:latin typeface="华文楷体" panose="02010600040101010101" charset="-122"/>
              <a:ea typeface="华文楷体" panose="02010600040101010101" charset="-122"/>
              <a:cs typeface="微软雅黑" panose="020B0503020204020204" charset="-122"/>
            </a:endParaRPr>
          </a:p>
        </p:txBody>
      </p:sp>
      <p:pic>
        <p:nvPicPr>
          <p:cNvPr id="9" name="图片 8" descr="IMG_9437.JPG"/>
          <p:cNvPicPr>
            <a:picLocks noChangeAspect="1"/>
          </p:cNvPicPr>
          <p:nvPr/>
        </p:nvPicPr>
        <p:blipFill rotWithShape="1">
          <a:blip r:embed="rId1"/>
          <a:srcRect r="-2"/>
          <a:stretch>
            <a:fillRect/>
          </a:stretch>
        </p:blipFill>
        <p:spPr>
          <a:xfrm>
            <a:off x="9719945" y="55245"/>
            <a:ext cx="2472055" cy="256921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15" name="文本框 14"/>
          <p:cNvSpPr txBox="1"/>
          <p:nvPr/>
        </p:nvSpPr>
        <p:spPr>
          <a:xfrm>
            <a:off x="2184717" y="880746"/>
            <a:ext cx="4616768" cy="645160"/>
          </a:xfrm>
          <a:prstGeom prst="rect">
            <a:avLst/>
          </a:prstGeom>
          <a:noFill/>
        </p:spPr>
        <p:txBody>
          <a:bodyPr wrap="square" rtlCol="0">
            <a:spAutoFit/>
          </a:bodyPr>
          <a:lstStyle/>
          <a:p>
            <a:pPr>
              <a:lnSpc>
                <a:spcPct val="90000"/>
              </a:lnSpc>
              <a:spcBef>
                <a:spcPct val="0"/>
              </a:spcBef>
              <a:spcAft>
                <a:spcPts val="340"/>
              </a:spcAft>
            </a:pPr>
            <a:r>
              <a:rPr kumimoji="1" lang="zh-CN" altLang="en-US" sz="4000" b="1"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cs typeface="微软雅黑" panose="020B0503020204020204" charset="-122"/>
              </a:rPr>
              <a:t>教师简介</a:t>
            </a:r>
            <a:endParaRPr kumimoji="1" lang="zh-CN" altLang="en-US" sz="4000" b="1"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cs typeface="微软雅黑" panose="020B0503020204020204" charset="-122"/>
            </a:endParaRPr>
          </a:p>
        </p:txBody>
      </p:sp>
      <p:sp>
        <p:nvSpPr>
          <p:cNvPr id="16" name="Freeform 25"/>
          <p:cNvSpPr/>
          <p:nvPr>
            <p:custDataLst>
              <p:tags r:id="rId2"/>
            </p:custDataLst>
          </p:nvPr>
        </p:nvSpPr>
        <p:spPr bwMode="auto">
          <a:xfrm>
            <a:off x="10795406" y="5760286"/>
            <a:ext cx="262552" cy="337760"/>
          </a:xfrm>
          <a:custGeom>
            <a:avLst/>
            <a:gdLst>
              <a:gd name="T0" fmla="*/ 44 w 250"/>
              <a:gd name="T1" fmla="*/ 81 h 323"/>
              <a:gd name="T2" fmla="*/ 44 w 250"/>
              <a:gd name="T3" fmla="*/ 242 h 323"/>
              <a:gd name="T4" fmla="*/ 44 w 250"/>
              <a:gd name="T5" fmla="*/ 242 h 323"/>
              <a:gd name="T6" fmla="*/ 125 w 250"/>
              <a:gd name="T7" fmla="*/ 323 h 323"/>
              <a:gd name="T8" fmla="*/ 206 w 250"/>
              <a:gd name="T9" fmla="*/ 242 h 323"/>
              <a:gd name="T10" fmla="*/ 206 w 250"/>
              <a:gd name="T11" fmla="*/ 242 h 323"/>
              <a:gd name="T12" fmla="*/ 206 w 250"/>
              <a:gd name="T13" fmla="*/ 81 h 323"/>
              <a:gd name="T14" fmla="*/ 125 w 250"/>
              <a:gd name="T15" fmla="*/ 0 h 323"/>
              <a:gd name="T16" fmla="*/ 44 w 250"/>
              <a:gd name="T17" fmla="*/ 8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323">
                <a:moveTo>
                  <a:pt x="44" y="81"/>
                </a:moveTo>
                <a:cubicBezTo>
                  <a:pt x="0" y="125"/>
                  <a:pt x="0" y="197"/>
                  <a:pt x="44" y="242"/>
                </a:cubicBezTo>
                <a:cubicBezTo>
                  <a:pt x="44" y="242"/>
                  <a:pt x="44" y="242"/>
                  <a:pt x="44" y="242"/>
                </a:cubicBezTo>
                <a:cubicBezTo>
                  <a:pt x="125" y="323"/>
                  <a:pt x="125" y="323"/>
                  <a:pt x="125" y="323"/>
                </a:cubicBezTo>
                <a:cubicBezTo>
                  <a:pt x="206" y="242"/>
                  <a:pt x="206" y="242"/>
                  <a:pt x="206" y="242"/>
                </a:cubicBezTo>
                <a:cubicBezTo>
                  <a:pt x="206" y="242"/>
                  <a:pt x="206" y="242"/>
                  <a:pt x="206" y="242"/>
                </a:cubicBezTo>
                <a:cubicBezTo>
                  <a:pt x="250" y="197"/>
                  <a:pt x="250" y="125"/>
                  <a:pt x="206" y="81"/>
                </a:cubicBezTo>
                <a:cubicBezTo>
                  <a:pt x="125" y="0"/>
                  <a:pt x="125" y="0"/>
                  <a:pt x="125" y="0"/>
                </a:cubicBezTo>
                <a:lnTo>
                  <a:pt x="44" y="81"/>
                </a:lnTo>
                <a:close/>
              </a:path>
            </a:pathLst>
          </a:custGeom>
          <a:solidFill>
            <a:srgbClr val="00B0F0"/>
          </a:solidFill>
          <a:ln>
            <a:noFill/>
          </a:ln>
          <a:effectLst>
            <a:outerShdw dist="35921" dir="2700000" algn="ctr" rotWithShape="0">
              <a:srgbClr val="C7C4C4"/>
            </a:outerShdw>
          </a:effectLst>
        </p:spPr>
        <p:txBody>
          <a:bodyPr/>
          <a:lstStyle/>
          <a:p>
            <a:pPr>
              <a:defRPr/>
            </a:pPr>
            <a:endParaRPr lang="zh-CN" altLang="en-US" sz="1350"/>
          </a:p>
        </p:txBody>
      </p:sp>
      <p:sp>
        <p:nvSpPr>
          <p:cNvPr id="19" name="Freeform 28"/>
          <p:cNvSpPr/>
          <p:nvPr>
            <p:custDataLst>
              <p:tags r:id="rId3"/>
            </p:custDataLst>
          </p:nvPr>
        </p:nvSpPr>
        <p:spPr bwMode="auto">
          <a:xfrm>
            <a:off x="10463951" y="5948081"/>
            <a:ext cx="238684" cy="238684"/>
          </a:xfrm>
          <a:custGeom>
            <a:avLst/>
            <a:gdLst>
              <a:gd name="T0" fmla="*/ 228 w 228"/>
              <a:gd name="T1" fmla="*/ 114 h 228"/>
              <a:gd name="T2" fmla="*/ 114 w 228"/>
              <a:gd name="T3" fmla="*/ 0 h 228"/>
              <a:gd name="T4" fmla="*/ 114 w 228"/>
              <a:gd name="T5" fmla="*/ 0 h 228"/>
              <a:gd name="T6" fmla="*/ 0 w 228"/>
              <a:gd name="T7" fmla="*/ 0 h 228"/>
              <a:gd name="T8" fmla="*/ 0 w 228"/>
              <a:gd name="T9" fmla="*/ 114 h 228"/>
              <a:gd name="T10" fmla="*/ 0 w 228"/>
              <a:gd name="T11" fmla="*/ 114 h 228"/>
              <a:gd name="T12" fmla="*/ 114 w 228"/>
              <a:gd name="T13" fmla="*/ 228 h 228"/>
              <a:gd name="T14" fmla="*/ 228 w 228"/>
              <a:gd name="T15" fmla="*/ 228 h 228"/>
              <a:gd name="T16" fmla="*/ 228 w 228"/>
              <a:gd name="T17" fmla="*/ 11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228">
                <a:moveTo>
                  <a:pt x="228" y="114"/>
                </a:moveTo>
                <a:cubicBezTo>
                  <a:pt x="228" y="51"/>
                  <a:pt x="177" y="0"/>
                  <a:pt x="114" y="0"/>
                </a:cubicBezTo>
                <a:cubicBezTo>
                  <a:pt x="114" y="0"/>
                  <a:pt x="114" y="0"/>
                  <a:pt x="114" y="0"/>
                </a:cubicBezTo>
                <a:cubicBezTo>
                  <a:pt x="0" y="0"/>
                  <a:pt x="0" y="0"/>
                  <a:pt x="0" y="0"/>
                </a:cubicBezTo>
                <a:cubicBezTo>
                  <a:pt x="0" y="114"/>
                  <a:pt x="0" y="114"/>
                  <a:pt x="0" y="114"/>
                </a:cubicBezTo>
                <a:cubicBezTo>
                  <a:pt x="0" y="114"/>
                  <a:pt x="0" y="114"/>
                  <a:pt x="0" y="114"/>
                </a:cubicBezTo>
                <a:cubicBezTo>
                  <a:pt x="0" y="177"/>
                  <a:pt x="51" y="228"/>
                  <a:pt x="114" y="228"/>
                </a:cubicBezTo>
                <a:cubicBezTo>
                  <a:pt x="228" y="228"/>
                  <a:pt x="228" y="228"/>
                  <a:pt x="228" y="228"/>
                </a:cubicBezTo>
                <a:lnTo>
                  <a:pt x="228" y="114"/>
                </a:lnTo>
                <a:close/>
              </a:path>
            </a:pathLst>
          </a:custGeom>
          <a:solidFill>
            <a:srgbClr val="B59BC5"/>
          </a:solidFill>
          <a:ln>
            <a:noFill/>
          </a:ln>
          <a:effectLst>
            <a:outerShdw dist="35921" dir="2700000" algn="ctr" rotWithShape="0">
              <a:srgbClr val="C7C4C4"/>
            </a:outerShdw>
          </a:effectLst>
        </p:spPr>
        <p:txBody>
          <a:bodyPr/>
          <a:lstStyle/>
          <a:p>
            <a:pPr>
              <a:defRPr/>
            </a:pPr>
            <a:endParaRPr lang="zh-CN" altLang="en-US" sz="1350"/>
          </a:p>
        </p:txBody>
      </p:sp>
      <p:sp>
        <p:nvSpPr>
          <p:cNvPr id="22" name="Freeform 31"/>
          <p:cNvSpPr/>
          <p:nvPr>
            <p:custDataLst>
              <p:tags r:id="rId4"/>
            </p:custDataLst>
          </p:nvPr>
        </p:nvSpPr>
        <p:spPr bwMode="auto">
          <a:xfrm>
            <a:off x="11144425" y="5948081"/>
            <a:ext cx="239134" cy="238684"/>
          </a:xfrm>
          <a:custGeom>
            <a:avLst/>
            <a:gdLst>
              <a:gd name="T0" fmla="*/ 114 w 228"/>
              <a:gd name="T1" fmla="*/ 228 h 228"/>
              <a:gd name="T2" fmla="*/ 228 w 228"/>
              <a:gd name="T3" fmla="*/ 114 h 228"/>
              <a:gd name="T4" fmla="*/ 228 w 228"/>
              <a:gd name="T5" fmla="*/ 114 h 228"/>
              <a:gd name="T6" fmla="*/ 228 w 228"/>
              <a:gd name="T7" fmla="*/ 0 h 228"/>
              <a:gd name="T8" fmla="*/ 114 w 228"/>
              <a:gd name="T9" fmla="*/ 0 h 228"/>
              <a:gd name="T10" fmla="*/ 114 w 228"/>
              <a:gd name="T11" fmla="*/ 0 h 228"/>
              <a:gd name="T12" fmla="*/ 0 w 228"/>
              <a:gd name="T13" fmla="*/ 114 h 228"/>
              <a:gd name="T14" fmla="*/ 0 w 228"/>
              <a:gd name="T15" fmla="*/ 228 h 228"/>
              <a:gd name="T16" fmla="*/ 114 w 228"/>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228">
                <a:moveTo>
                  <a:pt x="114" y="228"/>
                </a:moveTo>
                <a:cubicBezTo>
                  <a:pt x="177" y="228"/>
                  <a:pt x="228" y="177"/>
                  <a:pt x="228" y="114"/>
                </a:cubicBezTo>
                <a:cubicBezTo>
                  <a:pt x="228" y="114"/>
                  <a:pt x="228" y="114"/>
                  <a:pt x="228" y="114"/>
                </a:cubicBezTo>
                <a:cubicBezTo>
                  <a:pt x="228" y="0"/>
                  <a:pt x="228" y="0"/>
                  <a:pt x="228" y="0"/>
                </a:cubicBezTo>
                <a:cubicBezTo>
                  <a:pt x="114" y="0"/>
                  <a:pt x="114" y="0"/>
                  <a:pt x="114" y="0"/>
                </a:cubicBezTo>
                <a:cubicBezTo>
                  <a:pt x="114" y="0"/>
                  <a:pt x="114" y="0"/>
                  <a:pt x="114" y="0"/>
                </a:cubicBezTo>
                <a:cubicBezTo>
                  <a:pt x="51" y="0"/>
                  <a:pt x="0" y="51"/>
                  <a:pt x="0" y="114"/>
                </a:cubicBezTo>
                <a:cubicBezTo>
                  <a:pt x="0" y="228"/>
                  <a:pt x="0" y="228"/>
                  <a:pt x="0" y="228"/>
                </a:cubicBezTo>
                <a:lnTo>
                  <a:pt x="114" y="228"/>
                </a:lnTo>
                <a:close/>
              </a:path>
            </a:pathLst>
          </a:custGeom>
          <a:solidFill>
            <a:srgbClr val="B59BC5"/>
          </a:solidFill>
          <a:ln>
            <a:noFill/>
          </a:ln>
          <a:effectLst>
            <a:outerShdw dist="35921" dir="2700000" algn="ctr" rotWithShape="0">
              <a:srgbClr val="C7C4C4"/>
            </a:outerShdw>
          </a:effectLst>
        </p:spPr>
        <p:txBody>
          <a:bodyPr/>
          <a:lstStyle/>
          <a:p>
            <a:pPr>
              <a:defRPr/>
            </a:pPr>
            <a:endParaRPr lang="zh-CN" altLang="en-US" sz="1350"/>
          </a:p>
        </p:txBody>
      </p:sp>
      <p:sp>
        <p:nvSpPr>
          <p:cNvPr id="24589" name="Freeform 34"/>
          <p:cNvSpPr>
            <a:spLocks noEditPoints="1"/>
          </p:cNvSpPr>
          <p:nvPr>
            <p:custDataLst>
              <p:tags r:id="rId5"/>
            </p:custDataLst>
          </p:nvPr>
        </p:nvSpPr>
        <p:spPr bwMode="auto">
          <a:xfrm>
            <a:off x="10534205" y="6012931"/>
            <a:ext cx="98176" cy="110785"/>
          </a:xfrm>
          <a:custGeom>
            <a:avLst/>
            <a:gdLst>
              <a:gd name="T0" fmla="*/ 2147483646 w 94"/>
              <a:gd name="T1" fmla="*/ 2147483646 h 106"/>
              <a:gd name="T2" fmla="*/ 2147483646 w 94"/>
              <a:gd name="T3" fmla="*/ 2147483646 h 106"/>
              <a:gd name="T4" fmla="*/ 2147483646 w 94"/>
              <a:gd name="T5" fmla="*/ 2147483646 h 106"/>
              <a:gd name="T6" fmla="*/ 2147483646 w 94"/>
              <a:gd name="T7" fmla="*/ 0 h 106"/>
              <a:gd name="T8" fmla="*/ 2147483646 w 94"/>
              <a:gd name="T9" fmla="*/ 0 h 106"/>
              <a:gd name="T10" fmla="*/ 2147483646 w 94"/>
              <a:gd name="T11" fmla="*/ 2147483646 h 106"/>
              <a:gd name="T12" fmla="*/ 2147483646 w 94"/>
              <a:gd name="T13" fmla="*/ 2147483646 h 106"/>
              <a:gd name="T14" fmla="*/ 2147483646 w 94"/>
              <a:gd name="T15" fmla="*/ 2147483646 h 106"/>
              <a:gd name="T16" fmla="*/ 2147483646 w 94"/>
              <a:gd name="T17" fmla="*/ 2147483646 h 106"/>
              <a:gd name="T18" fmla="*/ 2147483646 w 94"/>
              <a:gd name="T19" fmla="*/ 2147483646 h 106"/>
              <a:gd name="T20" fmla="*/ 2147483646 w 94"/>
              <a:gd name="T21" fmla="*/ 2147483646 h 106"/>
              <a:gd name="T22" fmla="*/ 0 w 94"/>
              <a:gd name="T23" fmla="*/ 2147483646 h 106"/>
              <a:gd name="T24" fmla="*/ 2147483646 w 94"/>
              <a:gd name="T25" fmla="*/ 0 h 106"/>
              <a:gd name="T26" fmla="*/ 2147483646 w 94"/>
              <a:gd name="T27" fmla="*/ 2147483646 h 106"/>
              <a:gd name="T28" fmla="*/ 2147483646 w 94"/>
              <a:gd name="T29" fmla="*/ 2147483646 h 106"/>
              <a:gd name="T30" fmla="*/ 2147483646 w 94"/>
              <a:gd name="T31" fmla="*/ 2147483646 h 106"/>
              <a:gd name="T32" fmla="*/ 2147483646 w 94"/>
              <a:gd name="T33" fmla="*/ 2147483646 h 106"/>
              <a:gd name="T34" fmla="*/ 2147483646 w 94"/>
              <a:gd name="T35" fmla="*/ 2147483646 h 106"/>
              <a:gd name="T36" fmla="*/ 2147483646 w 94"/>
              <a:gd name="T37" fmla="*/ 2147483646 h 106"/>
              <a:gd name="T38" fmla="*/ 2147483646 w 94"/>
              <a:gd name="T39" fmla="*/ 2147483646 h 106"/>
              <a:gd name="T40" fmla="*/ 2147483646 w 94"/>
              <a:gd name="T41" fmla="*/ 2147483646 h 106"/>
              <a:gd name="T42" fmla="*/ 2147483646 w 94"/>
              <a:gd name="T43" fmla="*/ 2147483646 h 106"/>
              <a:gd name="T44" fmla="*/ 2147483646 w 94"/>
              <a:gd name="T45" fmla="*/ 2147483646 h 106"/>
              <a:gd name="T46" fmla="*/ 2147483646 w 94"/>
              <a:gd name="T47" fmla="*/ 2147483646 h 106"/>
              <a:gd name="T48" fmla="*/ 2147483646 w 94"/>
              <a:gd name="T49" fmla="*/ 2147483646 h 106"/>
              <a:gd name="T50" fmla="*/ 2147483646 w 94"/>
              <a:gd name="T51" fmla="*/ 2147483646 h 106"/>
              <a:gd name="T52" fmla="*/ 2147483646 w 94"/>
              <a:gd name="T53" fmla="*/ 2147483646 h 106"/>
              <a:gd name="T54" fmla="*/ 2147483646 w 94"/>
              <a:gd name="T55" fmla="*/ 2147483646 h 106"/>
              <a:gd name="T56" fmla="*/ 2147483646 w 94"/>
              <a:gd name="T57" fmla="*/ 2147483646 h 106"/>
              <a:gd name="T58" fmla="*/ 2147483646 w 94"/>
              <a:gd name="T59" fmla="*/ 2147483646 h 106"/>
              <a:gd name="T60" fmla="*/ 2147483646 w 94"/>
              <a:gd name="T61" fmla="*/ 2147483646 h 106"/>
              <a:gd name="T62" fmla="*/ 2147483646 w 94"/>
              <a:gd name="T63" fmla="*/ 2147483646 h 106"/>
              <a:gd name="T64" fmla="*/ 2147483646 w 94"/>
              <a:gd name="T65" fmla="*/ 2147483646 h 106"/>
              <a:gd name="T66" fmla="*/ 2147483646 w 94"/>
              <a:gd name="T67" fmla="*/ 2147483646 h 10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4" h="106">
                <a:moveTo>
                  <a:pt x="23" y="81"/>
                </a:moveTo>
                <a:cubicBezTo>
                  <a:pt x="22" y="81"/>
                  <a:pt x="21" y="80"/>
                  <a:pt x="21" y="79"/>
                </a:cubicBezTo>
                <a:cubicBezTo>
                  <a:pt x="21" y="78"/>
                  <a:pt x="22" y="76"/>
                  <a:pt x="23" y="76"/>
                </a:cubicBezTo>
                <a:cubicBezTo>
                  <a:pt x="71" y="76"/>
                  <a:pt x="71" y="76"/>
                  <a:pt x="71" y="76"/>
                </a:cubicBezTo>
                <a:cubicBezTo>
                  <a:pt x="72" y="76"/>
                  <a:pt x="73" y="78"/>
                  <a:pt x="73" y="79"/>
                </a:cubicBezTo>
                <a:cubicBezTo>
                  <a:pt x="73" y="80"/>
                  <a:pt x="72" y="81"/>
                  <a:pt x="71" y="81"/>
                </a:cubicBezTo>
                <a:cubicBezTo>
                  <a:pt x="23" y="81"/>
                  <a:pt x="23" y="81"/>
                  <a:pt x="23" y="81"/>
                </a:cubicBezTo>
                <a:close/>
                <a:moveTo>
                  <a:pt x="11" y="0"/>
                </a:moveTo>
                <a:cubicBezTo>
                  <a:pt x="11" y="0"/>
                  <a:pt x="11" y="0"/>
                  <a:pt x="11" y="0"/>
                </a:cubicBezTo>
                <a:cubicBezTo>
                  <a:pt x="60" y="0"/>
                  <a:pt x="60" y="0"/>
                  <a:pt x="60" y="0"/>
                </a:cubicBezTo>
                <a:cubicBezTo>
                  <a:pt x="61" y="0"/>
                  <a:pt x="62" y="0"/>
                  <a:pt x="63" y="1"/>
                </a:cubicBezTo>
                <a:cubicBezTo>
                  <a:pt x="92" y="31"/>
                  <a:pt x="92" y="31"/>
                  <a:pt x="92" y="31"/>
                </a:cubicBezTo>
                <a:cubicBezTo>
                  <a:pt x="93" y="32"/>
                  <a:pt x="94" y="33"/>
                  <a:pt x="94" y="34"/>
                </a:cubicBezTo>
                <a:cubicBezTo>
                  <a:pt x="94" y="34"/>
                  <a:pt x="94" y="34"/>
                  <a:pt x="94" y="34"/>
                </a:cubicBezTo>
                <a:cubicBezTo>
                  <a:pt x="94" y="95"/>
                  <a:pt x="94" y="95"/>
                  <a:pt x="94" y="95"/>
                </a:cubicBezTo>
                <a:cubicBezTo>
                  <a:pt x="94" y="98"/>
                  <a:pt x="92" y="101"/>
                  <a:pt x="90" y="103"/>
                </a:cubicBezTo>
                <a:cubicBezTo>
                  <a:pt x="90" y="103"/>
                  <a:pt x="90" y="103"/>
                  <a:pt x="90" y="103"/>
                </a:cubicBezTo>
                <a:cubicBezTo>
                  <a:pt x="90" y="103"/>
                  <a:pt x="90" y="103"/>
                  <a:pt x="90" y="103"/>
                </a:cubicBezTo>
                <a:cubicBezTo>
                  <a:pt x="88" y="105"/>
                  <a:pt x="86" y="106"/>
                  <a:pt x="83" y="106"/>
                </a:cubicBezTo>
                <a:cubicBezTo>
                  <a:pt x="11" y="106"/>
                  <a:pt x="11" y="106"/>
                  <a:pt x="11" y="106"/>
                </a:cubicBezTo>
                <a:cubicBezTo>
                  <a:pt x="8" y="106"/>
                  <a:pt x="6" y="105"/>
                  <a:pt x="4" y="103"/>
                </a:cubicBezTo>
                <a:cubicBezTo>
                  <a:pt x="4" y="103"/>
                  <a:pt x="4" y="103"/>
                  <a:pt x="4" y="103"/>
                </a:cubicBezTo>
                <a:cubicBezTo>
                  <a:pt x="2" y="101"/>
                  <a:pt x="0" y="98"/>
                  <a:pt x="0" y="95"/>
                </a:cubicBezTo>
                <a:cubicBezTo>
                  <a:pt x="0" y="11"/>
                  <a:pt x="0" y="11"/>
                  <a:pt x="0" y="11"/>
                </a:cubicBezTo>
                <a:cubicBezTo>
                  <a:pt x="0" y="8"/>
                  <a:pt x="2" y="5"/>
                  <a:pt x="4" y="3"/>
                </a:cubicBezTo>
                <a:cubicBezTo>
                  <a:pt x="6" y="1"/>
                  <a:pt x="8" y="0"/>
                  <a:pt x="11" y="0"/>
                </a:cubicBezTo>
                <a:close/>
                <a:moveTo>
                  <a:pt x="57" y="8"/>
                </a:moveTo>
                <a:cubicBezTo>
                  <a:pt x="57" y="8"/>
                  <a:pt x="57" y="8"/>
                  <a:pt x="57" y="8"/>
                </a:cubicBezTo>
                <a:cubicBezTo>
                  <a:pt x="11" y="8"/>
                  <a:pt x="11" y="8"/>
                  <a:pt x="11" y="8"/>
                </a:cubicBezTo>
                <a:cubicBezTo>
                  <a:pt x="11" y="8"/>
                  <a:pt x="10" y="9"/>
                  <a:pt x="9" y="9"/>
                </a:cubicBezTo>
                <a:cubicBezTo>
                  <a:pt x="9" y="10"/>
                  <a:pt x="9" y="10"/>
                  <a:pt x="9" y="11"/>
                </a:cubicBezTo>
                <a:cubicBezTo>
                  <a:pt x="9" y="95"/>
                  <a:pt x="9" y="95"/>
                  <a:pt x="9" y="95"/>
                </a:cubicBezTo>
                <a:cubicBezTo>
                  <a:pt x="9" y="96"/>
                  <a:pt x="9" y="97"/>
                  <a:pt x="9" y="97"/>
                </a:cubicBezTo>
                <a:cubicBezTo>
                  <a:pt x="10" y="98"/>
                  <a:pt x="11" y="98"/>
                  <a:pt x="11" y="98"/>
                </a:cubicBezTo>
                <a:cubicBezTo>
                  <a:pt x="83" y="98"/>
                  <a:pt x="83" y="98"/>
                  <a:pt x="83" y="98"/>
                </a:cubicBezTo>
                <a:cubicBezTo>
                  <a:pt x="83" y="98"/>
                  <a:pt x="84" y="98"/>
                  <a:pt x="84" y="97"/>
                </a:cubicBezTo>
                <a:cubicBezTo>
                  <a:pt x="85" y="97"/>
                  <a:pt x="85" y="97"/>
                  <a:pt x="85" y="97"/>
                </a:cubicBezTo>
                <a:cubicBezTo>
                  <a:pt x="85" y="97"/>
                  <a:pt x="85" y="96"/>
                  <a:pt x="85" y="95"/>
                </a:cubicBezTo>
                <a:cubicBezTo>
                  <a:pt x="85" y="36"/>
                  <a:pt x="85" y="36"/>
                  <a:pt x="85" y="36"/>
                </a:cubicBezTo>
                <a:cubicBezTo>
                  <a:pt x="67" y="36"/>
                  <a:pt x="67" y="36"/>
                  <a:pt x="67" y="36"/>
                </a:cubicBezTo>
                <a:cubicBezTo>
                  <a:pt x="64" y="36"/>
                  <a:pt x="62" y="35"/>
                  <a:pt x="60" y="33"/>
                </a:cubicBezTo>
                <a:cubicBezTo>
                  <a:pt x="60" y="33"/>
                  <a:pt x="60" y="33"/>
                  <a:pt x="60" y="33"/>
                </a:cubicBezTo>
                <a:cubicBezTo>
                  <a:pt x="58" y="32"/>
                  <a:pt x="57" y="29"/>
                  <a:pt x="57" y="27"/>
                </a:cubicBezTo>
                <a:cubicBezTo>
                  <a:pt x="57" y="8"/>
                  <a:pt x="57" y="8"/>
                  <a:pt x="57" y="8"/>
                </a:cubicBezTo>
                <a:close/>
                <a:moveTo>
                  <a:pt x="81" y="31"/>
                </a:moveTo>
                <a:cubicBezTo>
                  <a:pt x="81" y="31"/>
                  <a:pt x="81" y="31"/>
                  <a:pt x="81" y="31"/>
                </a:cubicBezTo>
                <a:cubicBezTo>
                  <a:pt x="62" y="12"/>
                  <a:pt x="62" y="12"/>
                  <a:pt x="62" y="12"/>
                </a:cubicBezTo>
                <a:cubicBezTo>
                  <a:pt x="62" y="27"/>
                  <a:pt x="62" y="27"/>
                  <a:pt x="62" y="27"/>
                </a:cubicBezTo>
                <a:cubicBezTo>
                  <a:pt x="62" y="28"/>
                  <a:pt x="63" y="29"/>
                  <a:pt x="63" y="30"/>
                </a:cubicBezTo>
                <a:cubicBezTo>
                  <a:pt x="64" y="30"/>
                  <a:pt x="64" y="30"/>
                  <a:pt x="64" y="30"/>
                </a:cubicBezTo>
                <a:cubicBezTo>
                  <a:pt x="64" y="31"/>
                  <a:pt x="65" y="31"/>
                  <a:pt x="67" y="31"/>
                </a:cubicBezTo>
                <a:cubicBezTo>
                  <a:pt x="81" y="31"/>
                  <a:pt x="81" y="31"/>
                  <a:pt x="81" y="31"/>
                </a:cubicBezTo>
                <a:close/>
                <a:moveTo>
                  <a:pt x="23" y="47"/>
                </a:moveTo>
                <a:cubicBezTo>
                  <a:pt x="23" y="47"/>
                  <a:pt x="23" y="47"/>
                  <a:pt x="23" y="47"/>
                </a:cubicBezTo>
                <a:cubicBezTo>
                  <a:pt x="22" y="47"/>
                  <a:pt x="21" y="46"/>
                  <a:pt x="21" y="44"/>
                </a:cubicBezTo>
                <a:cubicBezTo>
                  <a:pt x="21" y="43"/>
                  <a:pt x="22" y="42"/>
                  <a:pt x="23" y="42"/>
                </a:cubicBezTo>
                <a:cubicBezTo>
                  <a:pt x="71" y="42"/>
                  <a:pt x="71" y="42"/>
                  <a:pt x="71" y="42"/>
                </a:cubicBezTo>
                <a:cubicBezTo>
                  <a:pt x="72" y="42"/>
                  <a:pt x="73" y="43"/>
                  <a:pt x="73" y="44"/>
                </a:cubicBezTo>
                <a:cubicBezTo>
                  <a:pt x="73" y="46"/>
                  <a:pt x="72" y="47"/>
                  <a:pt x="71" y="47"/>
                </a:cubicBezTo>
                <a:cubicBezTo>
                  <a:pt x="23" y="47"/>
                  <a:pt x="23" y="47"/>
                  <a:pt x="23" y="47"/>
                </a:cubicBezTo>
                <a:close/>
                <a:moveTo>
                  <a:pt x="23" y="64"/>
                </a:moveTo>
                <a:cubicBezTo>
                  <a:pt x="23" y="64"/>
                  <a:pt x="23" y="64"/>
                  <a:pt x="23" y="64"/>
                </a:cubicBezTo>
                <a:cubicBezTo>
                  <a:pt x="22" y="64"/>
                  <a:pt x="21" y="63"/>
                  <a:pt x="21" y="62"/>
                </a:cubicBezTo>
                <a:cubicBezTo>
                  <a:pt x="21" y="60"/>
                  <a:pt x="22" y="59"/>
                  <a:pt x="23" y="59"/>
                </a:cubicBezTo>
                <a:cubicBezTo>
                  <a:pt x="71" y="59"/>
                  <a:pt x="71" y="59"/>
                  <a:pt x="71" y="59"/>
                </a:cubicBezTo>
                <a:cubicBezTo>
                  <a:pt x="72" y="59"/>
                  <a:pt x="73" y="60"/>
                  <a:pt x="73" y="62"/>
                </a:cubicBezTo>
                <a:cubicBezTo>
                  <a:pt x="73" y="63"/>
                  <a:pt x="72" y="64"/>
                  <a:pt x="71" y="64"/>
                </a:cubicBezTo>
                <a:cubicBezTo>
                  <a:pt x="23" y="64"/>
                  <a:pt x="23" y="64"/>
                  <a:pt x="23" y="64"/>
                </a:cubicBezTo>
                <a:close/>
              </a:path>
            </a:pathLst>
          </a:custGeom>
          <a:solidFill>
            <a:srgbClr val="FFFFFF"/>
          </a:solidFill>
          <a:ln>
            <a:noFill/>
          </a:ln>
        </p:spPr>
        <p:txBody>
          <a:bodyPr/>
          <a:lstStyle/>
          <a:p>
            <a:endParaRPr lang="zh-CN" altLang="en-US" sz="1350"/>
          </a:p>
        </p:txBody>
      </p:sp>
      <p:sp>
        <p:nvSpPr>
          <p:cNvPr id="24590" name="Freeform 35"/>
          <p:cNvSpPr>
            <a:spLocks noEditPoints="1"/>
          </p:cNvSpPr>
          <p:nvPr>
            <p:custDataLst>
              <p:tags r:id="rId6"/>
            </p:custDataLst>
          </p:nvPr>
        </p:nvSpPr>
        <p:spPr bwMode="auto">
          <a:xfrm>
            <a:off x="11207474" y="6013381"/>
            <a:ext cx="113037" cy="110785"/>
          </a:xfrm>
          <a:custGeom>
            <a:avLst/>
            <a:gdLst>
              <a:gd name="T0" fmla="*/ 2147483646 w 108"/>
              <a:gd name="T1" fmla="*/ 2147483646 h 107"/>
              <a:gd name="T2" fmla="*/ 2147483646 w 108"/>
              <a:gd name="T3" fmla="*/ 2147483646 h 107"/>
              <a:gd name="T4" fmla="*/ 2147483646 w 108"/>
              <a:gd name="T5" fmla="*/ 2147483646 h 107"/>
              <a:gd name="T6" fmla="*/ 2147483646 w 108"/>
              <a:gd name="T7" fmla="*/ 2147483646 h 107"/>
              <a:gd name="T8" fmla="*/ 2147483646 w 108"/>
              <a:gd name="T9" fmla="*/ 2147483646 h 107"/>
              <a:gd name="T10" fmla="*/ 2147483646 w 108"/>
              <a:gd name="T11" fmla="*/ 2147483646 h 107"/>
              <a:gd name="T12" fmla="*/ 2147483646 w 108"/>
              <a:gd name="T13" fmla="*/ 2147483646 h 107"/>
              <a:gd name="T14" fmla="*/ 2147483646 w 108"/>
              <a:gd name="T15" fmla="*/ 2147483646 h 107"/>
              <a:gd name="T16" fmla="*/ 2147483646 w 108"/>
              <a:gd name="T17" fmla="*/ 2147483646 h 107"/>
              <a:gd name="T18" fmla="*/ 2147483646 w 108"/>
              <a:gd name="T19" fmla="*/ 2147483646 h 107"/>
              <a:gd name="T20" fmla="*/ 2147483646 w 108"/>
              <a:gd name="T21" fmla="*/ 2147483646 h 107"/>
              <a:gd name="T22" fmla="*/ 2147483646 w 108"/>
              <a:gd name="T23" fmla="*/ 2147483646 h 107"/>
              <a:gd name="T24" fmla="*/ 2147483646 w 108"/>
              <a:gd name="T25" fmla="*/ 2147483646 h 107"/>
              <a:gd name="T26" fmla="*/ 2147483646 w 108"/>
              <a:gd name="T27" fmla="*/ 2147483646 h 107"/>
              <a:gd name="T28" fmla="*/ 2147483646 w 108"/>
              <a:gd name="T29" fmla="*/ 2147483646 h 107"/>
              <a:gd name="T30" fmla="*/ 2147483646 w 108"/>
              <a:gd name="T31" fmla="*/ 2147483646 h 107"/>
              <a:gd name="T32" fmla="*/ 2147483646 w 108"/>
              <a:gd name="T33" fmla="*/ 2147483646 h 107"/>
              <a:gd name="T34" fmla="*/ 2147483646 w 108"/>
              <a:gd name="T35" fmla="*/ 2147483646 h 107"/>
              <a:gd name="T36" fmla="*/ 2147483646 w 108"/>
              <a:gd name="T37" fmla="*/ 2147483646 h 107"/>
              <a:gd name="T38" fmla="*/ 2147483646 w 108"/>
              <a:gd name="T39" fmla="*/ 2147483646 h 107"/>
              <a:gd name="T40" fmla="*/ 2147483646 w 108"/>
              <a:gd name="T41" fmla="*/ 2147483646 h 107"/>
              <a:gd name="T42" fmla="*/ 2147483646 w 108"/>
              <a:gd name="T43" fmla="*/ 2147483646 h 107"/>
              <a:gd name="T44" fmla="*/ 2147483646 w 108"/>
              <a:gd name="T45" fmla="*/ 2147483646 h 107"/>
              <a:gd name="T46" fmla="*/ 2147483646 w 108"/>
              <a:gd name="T47" fmla="*/ 2147483646 h 107"/>
              <a:gd name="T48" fmla="*/ 2147483646 w 108"/>
              <a:gd name="T49" fmla="*/ 2147483646 h 107"/>
              <a:gd name="T50" fmla="*/ 2147483646 w 108"/>
              <a:gd name="T51" fmla="*/ 2147483646 h 107"/>
              <a:gd name="T52" fmla="*/ 2147483646 w 108"/>
              <a:gd name="T53" fmla="*/ 2147483646 h 107"/>
              <a:gd name="T54" fmla="*/ 2147483646 w 108"/>
              <a:gd name="T55" fmla="*/ 2147483646 h 107"/>
              <a:gd name="T56" fmla="*/ 2147483646 w 108"/>
              <a:gd name="T57" fmla="*/ 2147483646 h 107"/>
              <a:gd name="T58" fmla="*/ 2147483646 w 108"/>
              <a:gd name="T59" fmla="*/ 2147483646 h 107"/>
              <a:gd name="T60" fmla="*/ 2147483646 w 108"/>
              <a:gd name="T61" fmla="*/ 2147483646 h 107"/>
              <a:gd name="T62" fmla="*/ 2147483646 w 108"/>
              <a:gd name="T63" fmla="*/ 2147483646 h 107"/>
              <a:gd name="T64" fmla="*/ 2147483646 w 108"/>
              <a:gd name="T65" fmla="*/ 2147483646 h 107"/>
              <a:gd name="T66" fmla="*/ 2147483646 w 108"/>
              <a:gd name="T67" fmla="*/ 2147483646 h 107"/>
              <a:gd name="T68" fmla="*/ 2147483646 w 108"/>
              <a:gd name="T69" fmla="*/ 2147483646 h 107"/>
              <a:gd name="T70" fmla="*/ 2147483646 w 108"/>
              <a:gd name="T71" fmla="*/ 2147483646 h 107"/>
              <a:gd name="T72" fmla="*/ 2147483646 w 108"/>
              <a:gd name="T73" fmla="*/ 2147483646 h 107"/>
              <a:gd name="T74" fmla="*/ 2147483646 w 108"/>
              <a:gd name="T75" fmla="*/ 2147483646 h 107"/>
              <a:gd name="T76" fmla="*/ 2147483646 w 108"/>
              <a:gd name="T77" fmla="*/ 2147483646 h 107"/>
              <a:gd name="T78" fmla="*/ 2147483646 w 108"/>
              <a:gd name="T79" fmla="*/ 2147483646 h 107"/>
              <a:gd name="T80" fmla="*/ 2147483646 w 108"/>
              <a:gd name="T81" fmla="*/ 2147483646 h 107"/>
              <a:gd name="T82" fmla="*/ 2147483646 w 108"/>
              <a:gd name="T83" fmla="*/ 2147483646 h 107"/>
              <a:gd name="T84" fmla="*/ 2147483646 w 108"/>
              <a:gd name="T85" fmla="*/ 2147483646 h 107"/>
              <a:gd name="T86" fmla="*/ 2147483646 w 108"/>
              <a:gd name="T87" fmla="*/ 2147483646 h 107"/>
              <a:gd name="T88" fmla="*/ 2147483646 w 108"/>
              <a:gd name="T89" fmla="*/ 2147483646 h 107"/>
              <a:gd name="T90" fmla="*/ 2147483646 w 108"/>
              <a:gd name="T91" fmla="*/ 2147483646 h 107"/>
              <a:gd name="T92" fmla="*/ 2147483646 w 108"/>
              <a:gd name="T93" fmla="*/ 2147483646 h 107"/>
              <a:gd name="T94" fmla="*/ 2147483646 w 108"/>
              <a:gd name="T95" fmla="*/ 2147483646 h 107"/>
              <a:gd name="T96" fmla="*/ 2147483646 w 108"/>
              <a:gd name="T97" fmla="*/ 2147483646 h 107"/>
              <a:gd name="T98" fmla="*/ 2147483646 w 108"/>
              <a:gd name="T99" fmla="*/ 2147483646 h 10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 h="107">
                <a:moveTo>
                  <a:pt x="62" y="58"/>
                </a:moveTo>
                <a:cubicBezTo>
                  <a:pt x="106" y="73"/>
                  <a:pt x="106" y="73"/>
                  <a:pt x="106" y="73"/>
                </a:cubicBezTo>
                <a:cubicBezTo>
                  <a:pt x="107" y="73"/>
                  <a:pt x="108" y="75"/>
                  <a:pt x="107" y="76"/>
                </a:cubicBezTo>
                <a:cubicBezTo>
                  <a:pt x="107" y="77"/>
                  <a:pt x="107" y="77"/>
                  <a:pt x="106" y="77"/>
                </a:cubicBezTo>
                <a:cubicBezTo>
                  <a:pt x="94" y="84"/>
                  <a:pt x="94" y="84"/>
                  <a:pt x="94" y="84"/>
                </a:cubicBezTo>
                <a:cubicBezTo>
                  <a:pt x="103" y="94"/>
                  <a:pt x="103" y="94"/>
                  <a:pt x="103" y="94"/>
                </a:cubicBezTo>
                <a:cubicBezTo>
                  <a:pt x="104" y="94"/>
                  <a:pt x="104" y="96"/>
                  <a:pt x="103" y="97"/>
                </a:cubicBezTo>
                <a:cubicBezTo>
                  <a:pt x="103" y="97"/>
                  <a:pt x="103" y="97"/>
                  <a:pt x="103" y="97"/>
                </a:cubicBezTo>
                <a:cubicBezTo>
                  <a:pt x="98" y="102"/>
                  <a:pt x="98" y="102"/>
                  <a:pt x="98" y="102"/>
                </a:cubicBezTo>
                <a:cubicBezTo>
                  <a:pt x="97" y="103"/>
                  <a:pt x="95" y="103"/>
                  <a:pt x="94" y="102"/>
                </a:cubicBezTo>
                <a:cubicBezTo>
                  <a:pt x="94" y="102"/>
                  <a:pt x="94" y="102"/>
                  <a:pt x="94" y="102"/>
                </a:cubicBezTo>
                <a:cubicBezTo>
                  <a:pt x="85" y="93"/>
                  <a:pt x="85" y="93"/>
                  <a:pt x="85" y="93"/>
                </a:cubicBezTo>
                <a:cubicBezTo>
                  <a:pt x="78" y="106"/>
                  <a:pt x="78" y="106"/>
                  <a:pt x="78" y="106"/>
                </a:cubicBezTo>
                <a:cubicBezTo>
                  <a:pt x="78" y="107"/>
                  <a:pt x="76" y="107"/>
                  <a:pt x="75" y="107"/>
                </a:cubicBezTo>
                <a:cubicBezTo>
                  <a:pt x="74" y="106"/>
                  <a:pt x="74" y="106"/>
                  <a:pt x="74" y="105"/>
                </a:cubicBezTo>
                <a:cubicBezTo>
                  <a:pt x="59" y="62"/>
                  <a:pt x="59" y="62"/>
                  <a:pt x="59" y="62"/>
                </a:cubicBezTo>
                <a:cubicBezTo>
                  <a:pt x="59" y="60"/>
                  <a:pt x="60" y="59"/>
                  <a:pt x="61" y="58"/>
                </a:cubicBezTo>
                <a:cubicBezTo>
                  <a:pt x="61" y="58"/>
                  <a:pt x="62" y="58"/>
                  <a:pt x="62" y="58"/>
                </a:cubicBezTo>
                <a:close/>
                <a:moveTo>
                  <a:pt x="54" y="69"/>
                </a:moveTo>
                <a:cubicBezTo>
                  <a:pt x="54" y="69"/>
                  <a:pt x="54" y="69"/>
                  <a:pt x="54" y="69"/>
                </a:cubicBezTo>
                <a:cubicBezTo>
                  <a:pt x="55" y="69"/>
                  <a:pt x="56" y="70"/>
                  <a:pt x="56" y="72"/>
                </a:cubicBezTo>
                <a:cubicBezTo>
                  <a:pt x="56" y="73"/>
                  <a:pt x="55" y="74"/>
                  <a:pt x="54" y="74"/>
                </a:cubicBezTo>
                <a:cubicBezTo>
                  <a:pt x="51" y="74"/>
                  <a:pt x="48" y="74"/>
                  <a:pt x="45" y="73"/>
                </a:cubicBezTo>
                <a:cubicBezTo>
                  <a:pt x="45" y="73"/>
                  <a:pt x="45" y="73"/>
                  <a:pt x="45" y="73"/>
                </a:cubicBezTo>
                <a:cubicBezTo>
                  <a:pt x="43" y="71"/>
                  <a:pt x="40" y="70"/>
                  <a:pt x="38" y="68"/>
                </a:cubicBezTo>
                <a:cubicBezTo>
                  <a:pt x="38" y="68"/>
                  <a:pt x="38" y="68"/>
                  <a:pt x="38" y="68"/>
                </a:cubicBezTo>
                <a:cubicBezTo>
                  <a:pt x="36" y="66"/>
                  <a:pt x="35" y="63"/>
                  <a:pt x="34" y="61"/>
                </a:cubicBezTo>
                <a:cubicBezTo>
                  <a:pt x="33" y="58"/>
                  <a:pt x="32" y="56"/>
                  <a:pt x="32" y="53"/>
                </a:cubicBezTo>
                <a:cubicBezTo>
                  <a:pt x="32" y="50"/>
                  <a:pt x="33" y="47"/>
                  <a:pt x="34" y="45"/>
                </a:cubicBezTo>
                <a:cubicBezTo>
                  <a:pt x="34" y="44"/>
                  <a:pt x="34" y="44"/>
                  <a:pt x="34" y="44"/>
                </a:cubicBezTo>
                <a:cubicBezTo>
                  <a:pt x="35" y="42"/>
                  <a:pt x="36" y="39"/>
                  <a:pt x="38" y="38"/>
                </a:cubicBezTo>
                <a:cubicBezTo>
                  <a:pt x="42" y="34"/>
                  <a:pt x="48" y="31"/>
                  <a:pt x="54" y="31"/>
                </a:cubicBezTo>
                <a:cubicBezTo>
                  <a:pt x="56" y="31"/>
                  <a:pt x="59" y="32"/>
                  <a:pt x="62" y="33"/>
                </a:cubicBezTo>
                <a:cubicBezTo>
                  <a:pt x="62" y="33"/>
                  <a:pt x="62" y="33"/>
                  <a:pt x="62" y="33"/>
                </a:cubicBezTo>
                <a:cubicBezTo>
                  <a:pt x="64" y="34"/>
                  <a:pt x="67" y="36"/>
                  <a:pt x="69" y="38"/>
                </a:cubicBezTo>
                <a:cubicBezTo>
                  <a:pt x="69" y="38"/>
                  <a:pt x="69" y="38"/>
                  <a:pt x="69" y="38"/>
                </a:cubicBezTo>
                <a:cubicBezTo>
                  <a:pt x="71" y="40"/>
                  <a:pt x="72" y="42"/>
                  <a:pt x="73" y="45"/>
                </a:cubicBezTo>
                <a:cubicBezTo>
                  <a:pt x="74" y="47"/>
                  <a:pt x="75" y="50"/>
                  <a:pt x="75" y="53"/>
                </a:cubicBezTo>
                <a:cubicBezTo>
                  <a:pt x="75" y="54"/>
                  <a:pt x="74" y="55"/>
                  <a:pt x="73" y="55"/>
                </a:cubicBezTo>
                <a:cubicBezTo>
                  <a:pt x="71" y="55"/>
                  <a:pt x="70" y="54"/>
                  <a:pt x="70" y="53"/>
                </a:cubicBezTo>
                <a:cubicBezTo>
                  <a:pt x="70" y="50"/>
                  <a:pt x="70" y="48"/>
                  <a:pt x="69" y="46"/>
                </a:cubicBezTo>
                <a:cubicBezTo>
                  <a:pt x="69" y="46"/>
                  <a:pt x="69" y="46"/>
                  <a:pt x="69" y="46"/>
                </a:cubicBezTo>
                <a:cubicBezTo>
                  <a:pt x="69" y="46"/>
                  <a:pt x="69" y="46"/>
                  <a:pt x="69" y="46"/>
                </a:cubicBezTo>
                <a:cubicBezTo>
                  <a:pt x="68" y="44"/>
                  <a:pt x="67" y="43"/>
                  <a:pt x="65" y="41"/>
                </a:cubicBezTo>
                <a:cubicBezTo>
                  <a:pt x="65" y="41"/>
                  <a:pt x="65" y="41"/>
                  <a:pt x="65" y="41"/>
                </a:cubicBezTo>
                <a:cubicBezTo>
                  <a:pt x="64" y="39"/>
                  <a:pt x="62" y="38"/>
                  <a:pt x="60" y="37"/>
                </a:cubicBezTo>
                <a:cubicBezTo>
                  <a:pt x="58" y="37"/>
                  <a:pt x="56" y="36"/>
                  <a:pt x="54" y="36"/>
                </a:cubicBezTo>
                <a:cubicBezTo>
                  <a:pt x="49" y="36"/>
                  <a:pt x="45" y="38"/>
                  <a:pt x="42" y="41"/>
                </a:cubicBezTo>
                <a:cubicBezTo>
                  <a:pt x="42" y="41"/>
                  <a:pt x="42" y="41"/>
                  <a:pt x="42" y="41"/>
                </a:cubicBezTo>
                <a:cubicBezTo>
                  <a:pt x="40" y="42"/>
                  <a:pt x="39" y="44"/>
                  <a:pt x="38" y="46"/>
                </a:cubicBezTo>
                <a:cubicBezTo>
                  <a:pt x="38" y="46"/>
                  <a:pt x="38" y="46"/>
                  <a:pt x="38" y="46"/>
                </a:cubicBezTo>
                <a:cubicBezTo>
                  <a:pt x="37" y="48"/>
                  <a:pt x="37" y="50"/>
                  <a:pt x="37" y="53"/>
                </a:cubicBezTo>
                <a:cubicBezTo>
                  <a:pt x="37" y="55"/>
                  <a:pt x="37" y="57"/>
                  <a:pt x="38" y="59"/>
                </a:cubicBezTo>
                <a:cubicBezTo>
                  <a:pt x="38" y="59"/>
                  <a:pt x="38" y="59"/>
                  <a:pt x="38" y="59"/>
                </a:cubicBezTo>
                <a:cubicBezTo>
                  <a:pt x="39" y="61"/>
                  <a:pt x="40" y="63"/>
                  <a:pt x="42" y="64"/>
                </a:cubicBezTo>
                <a:cubicBezTo>
                  <a:pt x="42" y="64"/>
                  <a:pt x="42" y="64"/>
                  <a:pt x="42" y="64"/>
                </a:cubicBezTo>
                <a:cubicBezTo>
                  <a:pt x="43" y="66"/>
                  <a:pt x="45" y="67"/>
                  <a:pt x="47" y="68"/>
                </a:cubicBezTo>
                <a:cubicBezTo>
                  <a:pt x="49" y="69"/>
                  <a:pt x="51" y="69"/>
                  <a:pt x="54" y="69"/>
                </a:cubicBezTo>
                <a:close/>
                <a:moveTo>
                  <a:pt x="54" y="84"/>
                </a:moveTo>
                <a:cubicBezTo>
                  <a:pt x="54" y="84"/>
                  <a:pt x="54" y="84"/>
                  <a:pt x="54" y="84"/>
                </a:cubicBezTo>
                <a:cubicBezTo>
                  <a:pt x="55" y="84"/>
                  <a:pt x="56" y="85"/>
                  <a:pt x="56" y="86"/>
                </a:cubicBezTo>
                <a:cubicBezTo>
                  <a:pt x="56" y="88"/>
                  <a:pt x="55" y="89"/>
                  <a:pt x="54" y="89"/>
                </a:cubicBezTo>
                <a:cubicBezTo>
                  <a:pt x="49" y="89"/>
                  <a:pt x="44" y="88"/>
                  <a:pt x="40" y="86"/>
                </a:cubicBezTo>
                <a:cubicBezTo>
                  <a:pt x="35" y="84"/>
                  <a:pt x="31" y="81"/>
                  <a:pt x="28" y="78"/>
                </a:cubicBezTo>
                <a:cubicBezTo>
                  <a:pt x="25" y="75"/>
                  <a:pt x="22" y="71"/>
                  <a:pt x="20" y="67"/>
                </a:cubicBezTo>
                <a:cubicBezTo>
                  <a:pt x="20" y="66"/>
                  <a:pt x="20" y="66"/>
                  <a:pt x="20" y="66"/>
                </a:cubicBezTo>
                <a:cubicBezTo>
                  <a:pt x="19" y="62"/>
                  <a:pt x="18" y="58"/>
                  <a:pt x="18" y="53"/>
                </a:cubicBezTo>
                <a:cubicBezTo>
                  <a:pt x="18" y="48"/>
                  <a:pt x="19" y="43"/>
                  <a:pt x="20" y="39"/>
                </a:cubicBezTo>
                <a:cubicBezTo>
                  <a:pt x="20" y="39"/>
                  <a:pt x="20" y="39"/>
                  <a:pt x="20" y="39"/>
                </a:cubicBezTo>
                <a:cubicBezTo>
                  <a:pt x="22" y="35"/>
                  <a:pt x="25" y="31"/>
                  <a:pt x="28" y="27"/>
                </a:cubicBezTo>
                <a:cubicBezTo>
                  <a:pt x="31" y="24"/>
                  <a:pt x="35" y="21"/>
                  <a:pt x="40" y="19"/>
                </a:cubicBezTo>
                <a:cubicBezTo>
                  <a:pt x="40" y="19"/>
                  <a:pt x="40" y="19"/>
                  <a:pt x="40" y="19"/>
                </a:cubicBezTo>
                <a:cubicBezTo>
                  <a:pt x="44" y="18"/>
                  <a:pt x="49" y="17"/>
                  <a:pt x="54" y="17"/>
                </a:cubicBezTo>
                <a:cubicBezTo>
                  <a:pt x="58" y="17"/>
                  <a:pt x="63" y="18"/>
                  <a:pt x="67" y="19"/>
                </a:cubicBezTo>
                <a:cubicBezTo>
                  <a:pt x="67" y="19"/>
                  <a:pt x="67" y="19"/>
                  <a:pt x="67" y="19"/>
                </a:cubicBezTo>
                <a:cubicBezTo>
                  <a:pt x="72" y="21"/>
                  <a:pt x="76" y="24"/>
                  <a:pt x="79" y="27"/>
                </a:cubicBezTo>
                <a:cubicBezTo>
                  <a:pt x="82" y="31"/>
                  <a:pt x="85" y="35"/>
                  <a:pt x="87" y="39"/>
                </a:cubicBezTo>
                <a:cubicBezTo>
                  <a:pt x="87" y="39"/>
                  <a:pt x="87" y="39"/>
                  <a:pt x="87" y="39"/>
                </a:cubicBezTo>
                <a:cubicBezTo>
                  <a:pt x="89" y="43"/>
                  <a:pt x="89" y="48"/>
                  <a:pt x="89" y="53"/>
                </a:cubicBezTo>
                <a:cubicBezTo>
                  <a:pt x="89" y="54"/>
                  <a:pt x="88" y="55"/>
                  <a:pt x="87" y="55"/>
                </a:cubicBezTo>
                <a:cubicBezTo>
                  <a:pt x="86" y="55"/>
                  <a:pt x="85" y="54"/>
                  <a:pt x="85" y="53"/>
                </a:cubicBezTo>
                <a:cubicBezTo>
                  <a:pt x="85" y="49"/>
                  <a:pt x="84" y="45"/>
                  <a:pt x="82" y="41"/>
                </a:cubicBezTo>
                <a:cubicBezTo>
                  <a:pt x="82" y="41"/>
                  <a:pt x="82" y="41"/>
                  <a:pt x="82" y="41"/>
                </a:cubicBezTo>
                <a:cubicBezTo>
                  <a:pt x="81" y="37"/>
                  <a:pt x="78" y="34"/>
                  <a:pt x="76" y="31"/>
                </a:cubicBezTo>
                <a:cubicBezTo>
                  <a:pt x="73" y="28"/>
                  <a:pt x="69" y="26"/>
                  <a:pt x="65" y="24"/>
                </a:cubicBezTo>
                <a:cubicBezTo>
                  <a:pt x="62" y="23"/>
                  <a:pt x="58" y="22"/>
                  <a:pt x="54" y="22"/>
                </a:cubicBezTo>
                <a:cubicBezTo>
                  <a:pt x="49" y="22"/>
                  <a:pt x="45" y="23"/>
                  <a:pt x="42" y="24"/>
                </a:cubicBezTo>
                <a:cubicBezTo>
                  <a:pt x="42" y="24"/>
                  <a:pt x="42" y="24"/>
                  <a:pt x="42" y="24"/>
                </a:cubicBezTo>
                <a:cubicBezTo>
                  <a:pt x="38" y="26"/>
                  <a:pt x="34" y="28"/>
                  <a:pt x="32" y="31"/>
                </a:cubicBezTo>
                <a:cubicBezTo>
                  <a:pt x="29" y="34"/>
                  <a:pt x="26" y="37"/>
                  <a:pt x="25" y="41"/>
                </a:cubicBezTo>
                <a:cubicBezTo>
                  <a:pt x="23" y="44"/>
                  <a:pt x="23" y="49"/>
                  <a:pt x="23" y="53"/>
                </a:cubicBezTo>
                <a:cubicBezTo>
                  <a:pt x="23" y="57"/>
                  <a:pt x="23" y="61"/>
                  <a:pt x="25" y="65"/>
                </a:cubicBezTo>
                <a:cubicBezTo>
                  <a:pt x="25" y="65"/>
                  <a:pt x="25" y="65"/>
                  <a:pt x="25" y="65"/>
                </a:cubicBezTo>
                <a:cubicBezTo>
                  <a:pt x="26" y="68"/>
                  <a:pt x="29" y="72"/>
                  <a:pt x="32" y="75"/>
                </a:cubicBezTo>
                <a:cubicBezTo>
                  <a:pt x="34" y="78"/>
                  <a:pt x="38" y="80"/>
                  <a:pt x="42" y="81"/>
                </a:cubicBezTo>
                <a:cubicBezTo>
                  <a:pt x="45" y="83"/>
                  <a:pt x="49" y="84"/>
                  <a:pt x="54" y="84"/>
                </a:cubicBezTo>
                <a:close/>
                <a:moveTo>
                  <a:pt x="54" y="98"/>
                </a:moveTo>
                <a:cubicBezTo>
                  <a:pt x="54" y="98"/>
                  <a:pt x="54" y="98"/>
                  <a:pt x="54" y="98"/>
                </a:cubicBezTo>
                <a:cubicBezTo>
                  <a:pt x="56" y="98"/>
                  <a:pt x="58" y="100"/>
                  <a:pt x="58" y="102"/>
                </a:cubicBezTo>
                <a:cubicBezTo>
                  <a:pt x="58" y="104"/>
                  <a:pt x="56" y="106"/>
                  <a:pt x="54" y="106"/>
                </a:cubicBezTo>
                <a:cubicBezTo>
                  <a:pt x="46" y="106"/>
                  <a:pt x="40" y="104"/>
                  <a:pt x="33" y="102"/>
                </a:cubicBezTo>
                <a:cubicBezTo>
                  <a:pt x="33" y="102"/>
                  <a:pt x="33" y="102"/>
                  <a:pt x="33" y="102"/>
                </a:cubicBezTo>
                <a:cubicBezTo>
                  <a:pt x="27" y="99"/>
                  <a:pt x="21" y="95"/>
                  <a:pt x="16" y="90"/>
                </a:cubicBezTo>
                <a:cubicBezTo>
                  <a:pt x="11" y="85"/>
                  <a:pt x="7" y="80"/>
                  <a:pt x="4" y="73"/>
                </a:cubicBezTo>
                <a:cubicBezTo>
                  <a:pt x="4" y="73"/>
                  <a:pt x="4" y="73"/>
                  <a:pt x="4" y="73"/>
                </a:cubicBezTo>
                <a:cubicBezTo>
                  <a:pt x="2" y="67"/>
                  <a:pt x="0" y="60"/>
                  <a:pt x="0" y="53"/>
                </a:cubicBezTo>
                <a:cubicBezTo>
                  <a:pt x="0" y="46"/>
                  <a:pt x="2" y="39"/>
                  <a:pt x="4" y="32"/>
                </a:cubicBezTo>
                <a:cubicBezTo>
                  <a:pt x="4" y="32"/>
                  <a:pt x="4" y="32"/>
                  <a:pt x="4" y="32"/>
                </a:cubicBezTo>
                <a:cubicBezTo>
                  <a:pt x="4" y="32"/>
                  <a:pt x="4" y="32"/>
                  <a:pt x="4" y="32"/>
                </a:cubicBezTo>
                <a:cubicBezTo>
                  <a:pt x="7" y="26"/>
                  <a:pt x="11" y="20"/>
                  <a:pt x="16" y="15"/>
                </a:cubicBezTo>
                <a:cubicBezTo>
                  <a:pt x="21" y="10"/>
                  <a:pt x="27" y="6"/>
                  <a:pt x="33" y="4"/>
                </a:cubicBezTo>
                <a:cubicBezTo>
                  <a:pt x="33" y="3"/>
                  <a:pt x="33" y="3"/>
                  <a:pt x="33" y="3"/>
                </a:cubicBezTo>
                <a:cubicBezTo>
                  <a:pt x="40" y="1"/>
                  <a:pt x="46" y="0"/>
                  <a:pt x="54" y="0"/>
                </a:cubicBezTo>
                <a:cubicBezTo>
                  <a:pt x="61" y="0"/>
                  <a:pt x="68" y="1"/>
                  <a:pt x="74" y="4"/>
                </a:cubicBezTo>
                <a:cubicBezTo>
                  <a:pt x="74" y="4"/>
                  <a:pt x="74" y="4"/>
                  <a:pt x="74" y="4"/>
                </a:cubicBezTo>
                <a:cubicBezTo>
                  <a:pt x="74" y="4"/>
                  <a:pt x="74" y="4"/>
                  <a:pt x="74" y="4"/>
                </a:cubicBezTo>
                <a:cubicBezTo>
                  <a:pt x="80" y="6"/>
                  <a:pt x="86" y="10"/>
                  <a:pt x="91" y="15"/>
                </a:cubicBezTo>
                <a:cubicBezTo>
                  <a:pt x="96" y="20"/>
                  <a:pt x="100" y="26"/>
                  <a:pt x="103" y="32"/>
                </a:cubicBezTo>
                <a:cubicBezTo>
                  <a:pt x="103" y="33"/>
                  <a:pt x="103" y="33"/>
                  <a:pt x="103" y="33"/>
                </a:cubicBezTo>
                <a:cubicBezTo>
                  <a:pt x="105" y="39"/>
                  <a:pt x="107" y="46"/>
                  <a:pt x="107" y="53"/>
                </a:cubicBezTo>
                <a:cubicBezTo>
                  <a:pt x="107" y="55"/>
                  <a:pt x="105" y="57"/>
                  <a:pt x="103" y="57"/>
                </a:cubicBezTo>
                <a:cubicBezTo>
                  <a:pt x="100" y="57"/>
                  <a:pt x="99" y="55"/>
                  <a:pt x="99" y="53"/>
                </a:cubicBezTo>
                <a:cubicBezTo>
                  <a:pt x="99" y="47"/>
                  <a:pt x="97" y="41"/>
                  <a:pt x="95" y="36"/>
                </a:cubicBezTo>
                <a:cubicBezTo>
                  <a:pt x="95" y="36"/>
                  <a:pt x="95" y="36"/>
                  <a:pt x="95" y="36"/>
                </a:cubicBezTo>
                <a:cubicBezTo>
                  <a:pt x="93" y="30"/>
                  <a:pt x="90" y="25"/>
                  <a:pt x="85" y="21"/>
                </a:cubicBezTo>
                <a:cubicBezTo>
                  <a:pt x="81" y="17"/>
                  <a:pt x="76" y="13"/>
                  <a:pt x="71" y="11"/>
                </a:cubicBezTo>
                <a:cubicBezTo>
                  <a:pt x="66" y="9"/>
                  <a:pt x="60" y="8"/>
                  <a:pt x="54" y="8"/>
                </a:cubicBezTo>
                <a:cubicBezTo>
                  <a:pt x="47" y="8"/>
                  <a:pt x="42" y="9"/>
                  <a:pt x="37" y="11"/>
                </a:cubicBezTo>
                <a:cubicBezTo>
                  <a:pt x="36" y="11"/>
                  <a:pt x="36" y="11"/>
                  <a:pt x="36" y="11"/>
                </a:cubicBezTo>
                <a:cubicBezTo>
                  <a:pt x="31" y="13"/>
                  <a:pt x="26" y="17"/>
                  <a:pt x="22" y="21"/>
                </a:cubicBezTo>
                <a:cubicBezTo>
                  <a:pt x="18" y="25"/>
                  <a:pt x="14" y="30"/>
                  <a:pt x="12" y="36"/>
                </a:cubicBezTo>
                <a:cubicBezTo>
                  <a:pt x="10" y="41"/>
                  <a:pt x="9" y="47"/>
                  <a:pt x="9" y="53"/>
                </a:cubicBezTo>
                <a:cubicBezTo>
                  <a:pt x="9" y="59"/>
                  <a:pt x="10" y="65"/>
                  <a:pt x="12" y="70"/>
                </a:cubicBezTo>
                <a:cubicBezTo>
                  <a:pt x="12" y="70"/>
                  <a:pt x="12" y="70"/>
                  <a:pt x="12" y="70"/>
                </a:cubicBezTo>
                <a:cubicBezTo>
                  <a:pt x="14" y="75"/>
                  <a:pt x="18" y="80"/>
                  <a:pt x="22" y="85"/>
                </a:cubicBezTo>
                <a:cubicBezTo>
                  <a:pt x="26" y="89"/>
                  <a:pt x="31" y="92"/>
                  <a:pt x="36" y="94"/>
                </a:cubicBezTo>
                <a:cubicBezTo>
                  <a:pt x="42" y="97"/>
                  <a:pt x="47" y="98"/>
                  <a:pt x="54" y="98"/>
                </a:cubicBezTo>
                <a:close/>
                <a:moveTo>
                  <a:pt x="99" y="76"/>
                </a:moveTo>
                <a:cubicBezTo>
                  <a:pt x="99" y="76"/>
                  <a:pt x="99" y="76"/>
                  <a:pt x="99" y="76"/>
                </a:cubicBezTo>
                <a:cubicBezTo>
                  <a:pt x="65" y="65"/>
                  <a:pt x="65" y="65"/>
                  <a:pt x="65" y="65"/>
                </a:cubicBezTo>
                <a:cubicBezTo>
                  <a:pt x="77" y="98"/>
                  <a:pt x="77" y="98"/>
                  <a:pt x="77" y="98"/>
                </a:cubicBezTo>
                <a:cubicBezTo>
                  <a:pt x="82" y="88"/>
                  <a:pt x="82" y="88"/>
                  <a:pt x="82" y="88"/>
                </a:cubicBezTo>
                <a:cubicBezTo>
                  <a:pt x="82" y="88"/>
                  <a:pt x="82" y="88"/>
                  <a:pt x="82" y="88"/>
                </a:cubicBezTo>
                <a:cubicBezTo>
                  <a:pt x="82" y="87"/>
                  <a:pt x="82" y="87"/>
                  <a:pt x="83" y="87"/>
                </a:cubicBezTo>
                <a:cubicBezTo>
                  <a:pt x="84" y="86"/>
                  <a:pt x="85" y="86"/>
                  <a:pt x="86" y="87"/>
                </a:cubicBezTo>
                <a:cubicBezTo>
                  <a:pt x="96" y="97"/>
                  <a:pt x="96" y="97"/>
                  <a:pt x="96" y="97"/>
                </a:cubicBezTo>
                <a:cubicBezTo>
                  <a:pt x="98" y="95"/>
                  <a:pt x="98" y="95"/>
                  <a:pt x="98" y="95"/>
                </a:cubicBezTo>
                <a:cubicBezTo>
                  <a:pt x="88" y="85"/>
                  <a:pt x="88" y="85"/>
                  <a:pt x="88" y="85"/>
                </a:cubicBezTo>
                <a:cubicBezTo>
                  <a:pt x="88" y="85"/>
                  <a:pt x="87" y="85"/>
                  <a:pt x="87" y="85"/>
                </a:cubicBezTo>
                <a:cubicBezTo>
                  <a:pt x="87" y="83"/>
                  <a:pt x="87" y="82"/>
                  <a:pt x="88" y="81"/>
                </a:cubicBezTo>
                <a:cubicBezTo>
                  <a:pt x="99" y="76"/>
                  <a:pt x="99" y="76"/>
                  <a:pt x="99" y="76"/>
                </a:cubicBezTo>
                <a:close/>
              </a:path>
            </a:pathLst>
          </a:custGeom>
          <a:solidFill>
            <a:srgbClr val="FFFFFF"/>
          </a:solidFill>
          <a:ln>
            <a:noFill/>
          </a:ln>
        </p:spPr>
        <p:txBody>
          <a:bodyPr/>
          <a:lstStyle/>
          <a:p>
            <a:endParaRPr lang="zh-CN" altLang="en-US" sz="1350"/>
          </a:p>
        </p:txBody>
      </p:sp>
      <p:sp>
        <p:nvSpPr>
          <p:cNvPr id="24591" name="Freeform 36"/>
          <p:cNvSpPr>
            <a:spLocks noEditPoints="1"/>
          </p:cNvSpPr>
          <p:nvPr>
            <p:custDataLst>
              <p:tags r:id="rId7"/>
            </p:custDataLst>
          </p:nvPr>
        </p:nvSpPr>
        <p:spPr bwMode="auto">
          <a:xfrm>
            <a:off x="10871515" y="5873773"/>
            <a:ext cx="111236" cy="111686"/>
          </a:xfrm>
          <a:custGeom>
            <a:avLst/>
            <a:gdLst>
              <a:gd name="T0" fmla="*/ 2147483646 w 106"/>
              <a:gd name="T1" fmla="*/ 0 h 107"/>
              <a:gd name="T2" fmla="*/ 2147483646 w 106"/>
              <a:gd name="T3" fmla="*/ 0 h 107"/>
              <a:gd name="T4" fmla="*/ 2147483646 w 106"/>
              <a:gd name="T5" fmla="*/ 2147483646 h 107"/>
              <a:gd name="T6" fmla="*/ 2147483646 w 106"/>
              <a:gd name="T7" fmla="*/ 2147483646 h 107"/>
              <a:gd name="T8" fmla="*/ 2147483646 w 106"/>
              <a:gd name="T9" fmla="*/ 2147483646 h 107"/>
              <a:gd name="T10" fmla="*/ 2147483646 w 106"/>
              <a:gd name="T11" fmla="*/ 2147483646 h 107"/>
              <a:gd name="T12" fmla="*/ 2147483646 w 106"/>
              <a:gd name="T13" fmla="*/ 2147483646 h 107"/>
              <a:gd name="T14" fmla="*/ 2147483646 w 106"/>
              <a:gd name="T15" fmla="*/ 2147483646 h 107"/>
              <a:gd name="T16" fmla="*/ 2147483646 w 106"/>
              <a:gd name="T17" fmla="*/ 2147483646 h 107"/>
              <a:gd name="T18" fmla="*/ 2147483646 w 106"/>
              <a:gd name="T19" fmla="*/ 2147483646 h 107"/>
              <a:gd name="T20" fmla="*/ 2147483646 w 106"/>
              <a:gd name="T21" fmla="*/ 0 h 107"/>
              <a:gd name="T22" fmla="*/ 2147483646 w 106"/>
              <a:gd name="T23" fmla="*/ 0 h 107"/>
              <a:gd name="T24" fmla="*/ 2147483646 w 106"/>
              <a:gd name="T25" fmla="*/ 2147483646 h 107"/>
              <a:gd name="T26" fmla="*/ 2147483646 w 106"/>
              <a:gd name="T27" fmla="*/ 2147483646 h 107"/>
              <a:gd name="T28" fmla="*/ 2147483646 w 106"/>
              <a:gd name="T29" fmla="*/ 2147483646 h 107"/>
              <a:gd name="T30" fmla="*/ 2147483646 w 106"/>
              <a:gd name="T31" fmla="*/ 2147483646 h 107"/>
              <a:gd name="T32" fmla="*/ 2147483646 w 106"/>
              <a:gd name="T33" fmla="*/ 2147483646 h 107"/>
              <a:gd name="T34" fmla="*/ 2147483646 w 106"/>
              <a:gd name="T35" fmla="*/ 2147483646 h 107"/>
              <a:gd name="T36" fmla="*/ 2147483646 w 106"/>
              <a:gd name="T37" fmla="*/ 2147483646 h 107"/>
              <a:gd name="T38" fmla="*/ 2147483646 w 106"/>
              <a:gd name="T39" fmla="*/ 2147483646 h 107"/>
              <a:gd name="T40" fmla="*/ 2147483646 w 106"/>
              <a:gd name="T41" fmla="*/ 2147483646 h 107"/>
              <a:gd name="T42" fmla="*/ 2147483646 w 106"/>
              <a:gd name="T43" fmla="*/ 2147483646 h 107"/>
              <a:gd name="T44" fmla="*/ 2147483646 w 106"/>
              <a:gd name="T45" fmla="*/ 2147483646 h 107"/>
              <a:gd name="T46" fmla="*/ 2147483646 w 106"/>
              <a:gd name="T47" fmla="*/ 2147483646 h 107"/>
              <a:gd name="T48" fmla="*/ 2147483646 w 106"/>
              <a:gd name="T49" fmla="*/ 2147483646 h 107"/>
              <a:gd name="T50" fmla="*/ 2147483646 w 106"/>
              <a:gd name="T51" fmla="*/ 2147483646 h 107"/>
              <a:gd name="T52" fmla="*/ 2147483646 w 106"/>
              <a:gd name="T53" fmla="*/ 2147483646 h 107"/>
              <a:gd name="T54" fmla="*/ 2147483646 w 106"/>
              <a:gd name="T55" fmla="*/ 2147483646 h 107"/>
              <a:gd name="T56" fmla="*/ 2147483646 w 106"/>
              <a:gd name="T57" fmla="*/ 2147483646 h 107"/>
              <a:gd name="T58" fmla="*/ 2147483646 w 106"/>
              <a:gd name="T59" fmla="*/ 2147483646 h 107"/>
              <a:gd name="T60" fmla="*/ 2147483646 w 106"/>
              <a:gd name="T61" fmla="*/ 2147483646 h 107"/>
              <a:gd name="T62" fmla="*/ 2147483646 w 106"/>
              <a:gd name="T63" fmla="*/ 2147483646 h 107"/>
              <a:gd name="T64" fmla="*/ 2147483646 w 106"/>
              <a:gd name="T65" fmla="*/ 2147483646 h 107"/>
              <a:gd name="T66" fmla="*/ 2147483646 w 106"/>
              <a:gd name="T67" fmla="*/ 2147483646 h 107"/>
              <a:gd name="T68" fmla="*/ 2147483646 w 106"/>
              <a:gd name="T69" fmla="*/ 2147483646 h 107"/>
              <a:gd name="T70" fmla="*/ 2147483646 w 106"/>
              <a:gd name="T71" fmla="*/ 2147483646 h 107"/>
              <a:gd name="T72" fmla="*/ 2147483646 w 106"/>
              <a:gd name="T73" fmla="*/ 2147483646 h 107"/>
              <a:gd name="T74" fmla="*/ 2147483646 w 106"/>
              <a:gd name="T75" fmla="*/ 2147483646 h 107"/>
              <a:gd name="T76" fmla="*/ 2147483646 w 106"/>
              <a:gd name="T77" fmla="*/ 2147483646 h 107"/>
              <a:gd name="T78" fmla="*/ 2147483646 w 106"/>
              <a:gd name="T79" fmla="*/ 2147483646 h 107"/>
              <a:gd name="T80" fmla="*/ 2147483646 w 106"/>
              <a:gd name="T81" fmla="*/ 2147483646 h 107"/>
              <a:gd name="T82" fmla="*/ 2147483646 w 106"/>
              <a:gd name="T83" fmla="*/ 2147483646 h 107"/>
              <a:gd name="T84" fmla="*/ 2147483646 w 106"/>
              <a:gd name="T85" fmla="*/ 2147483646 h 107"/>
              <a:gd name="T86" fmla="*/ 2147483646 w 106"/>
              <a:gd name="T87" fmla="*/ 2147483646 h 107"/>
              <a:gd name="T88" fmla="*/ 2147483646 w 106"/>
              <a:gd name="T89" fmla="*/ 2147483646 h 107"/>
              <a:gd name="T90" fmla="*/ 2147483646 w 106"/>
              <a:gd name="T91" fmla="*/ 2147483646 h 107"/>
              <a:gd name="T92" fmla="*/ 2147483646 w 106"/>
              <a:gd name="T93" fmla="*/ 2147483646 h 107"/>
              <a:gd name="T94" fmla="*/ 2147483646 w 106"/>
              <a:gd name="T95" fmla="*/ 2147483646 h 107"/>
              <a:gd name="T96" fmla="*/ 2147483646 w 106"/>
              <a:gd name="T97" fmla="*/ 2147483646 h 107"/>
              <a:gd name="T98" fmla="*/ 2147483646 w 106"/>
              <a:gd name="T99" fmla="*/ 2147483646 h 107"/>
              <a:gd name="T100" fmla="*/ 2147483646 w 106"/>
              <a:gd name="T101" fmla="*/ 2147483646 h 107"/>
              <a:gd name="T102" fmla="*/ 2147483646 w 106"/>
              <a:gd name="T103" fmla="*/ 2147483646 h 107"/>
              <a:gd name="T104" fmla="*/ 2147483646 w 106"/>
              <a:gd name="T105" fmla="*/ 2147483646 h 107"/>
              <a:gd name="T106" fmla="*/ 2147483646 w 106"/>
              <a:gd name="T107" fmla="*/ 2147483646 h 107"/>
              <a:gd name="T108" fmla="*/ 2147483646 w 106"/>
              <a:gd name="T109" fmla="*/ 2147483646 h 107"/>
              <a:gd name="T110" fmla="*/ 2147483646 w 106"/>
              <a:gd name="T111" fmla="*/ 2147483646 h 10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06" h="107">
                <a:moveTo>
                  <a:pt x="40" y="0"/>
                </a:moveTo>
                <a:cubicBezTo>
                  <a:pt x="66" y="0"/>
                  <a:pt x="66" y="0"/>
                  <a:pt x="66" y="0"/>
                </a:cubicBezTo>
                <a:cubicBezTo>
                  <a:pt x="68" y="0"/>
                  <a:pt x="68" y="0"/>
                  <a:pt x="68" y="0"/>
                </a:cubicBezTo>
                <a:cubicBezTo>
                  <a:pt x="68" y="0"/>
                  <a:pt x="68" y="0"/>
                  <a:pt x="68" y="0"/>
                </a:cubicBezTo>
                <a:cubicBezTo>
                  <a:pt x="73" y="0"/>
                  <a:pt x="73" y="0"/>
                  <a:pt x="73" y="0"/>
                </a:cubicBezTo>
                <a:cubicBezTo>
                  <a:pt x="75" y="0"/>
                  <a:pt x="77" y="2"/>
                  <a:pt x="77" y="4"/>
                </a:cubicBezTo>
                <a:cubicBezTo>
                  <a:pt x="77" y="7"/>
                  <a:pt x="75" y="8"/>
                  <a:pt x="73" y="8"/>
                </a:cubicBezTo>
                <a:cubicBezTo>
                  <a:pt x="72" y="8"/>
                  <a:pt x="72" y="8"/>
                  <a:pt x="72" y="8"/>
                </a:cubicBezTo>
                <a:cubicBezTo>
                  <a:pt x="72" y="41"/>
                  <a:pt x="72" y="41"/>
                  <a:pt x="72" y="41"/>
                </a:cubicBezTo>
                <a:cubicBezTo>
                  <a:pt x="103" y="96"/>
                  <a:pt x="103" y="96"/>
                  <a:pt x="103" y="96"/>
                </a:cubicBezTo>
                <a:cubicBezTo>
                  <a:pt x="106" y="100"/>
                  <a:pt x="102" y="107"/>
                  <a:pt x="96" y="107"/>
                </a:cubicBezTo>
                <a:cubicBezTo>
                  <a:pt x="96" y="107"/>
                  <a:pt x="96" y="107"/>
                  <a:pt x="96" y="107"/>
                </a:cubicBezTo>
                <a:cubicBezTo>
                  <a:pt x="10" y="107"/>
                  <a:pt x="10" y="107"/>
                  <a:pt x="10" y="107"/>
                </a:cubicBezTo>
                <a:cubicBezTo>
                  <a:pt x="10" y="107"/>
                  <a:pt x="10" y="107"/>
                  <a:pt x="10" y="107"/>
                </a:cubicBezTo>
                <a:cubicBezTo>
                  <a:pt x="4" y="107"/>
                  <a:pt x="0" y="100"/>
                  <a:pt x="3" y="96"/>
                </a:cubicBezTo>
                <a:cubicBezTo>
                  <a:pt x="3" y="95"/>
                  <a:pt x="3" y="95"/>
                  <a:pt x="3" y="95"/>
                </a:cubicBezTo>
                <a:cubicBezTo>
                  <a:pt x="34" y="41"/>
                  <a:pt x="34" y="41"/>
                  <a:pt x="34" y="41"/>
                </a:cubicBezTo>
                <a:cubicBezTo>
                  <a:pt x="34" y="8"/>
                  <a:pt x="34" y="8"/>
                  <a:pt x="34" y="8"/>
                </a:cubicBezTo>
                <a:cubicBezTo>
                  <a:pt x="33" y="8"/>
                  <a:pt x="33" y="8"/>
                  <a:pt x="33" y="8"/>
                </a:cubicBezTo>
                <a:cubicBezTo>
                  <a:pt x="31" y="8"/>
                  <a:pt x="29" y="7"/>
                  <a:pt x="29" y="4"/>
                </a:cubicBezTo>
                <a:cubicBezTo>
                  <a:pt x="29" y="2"/>
                  <a:pt x="31" y="0"/>
                  <a:pt x="33" y="0"/>
                </a:cubicBezTo>
                <a:cubicBezTo>
                  <a:pt x="38" y="0"/>
                  <a:pt x="38" y="0"/>
                  <a:pt x="38" y="0"/>
                </a:cubicBezTo>
                <a:cubicBezTo>
                  <a:pt x="38" y="0"/>
                  <a:pt x="38" y="0"/>
                  <a:pt x="38" y="0"/>
                </a:cubicBezTo>
                <a:cubicBezTo>
                  <a:pt x="38" y="0"/>
                  <a:pt x="38" y="0"/>
                  <a:pt x="38" y="0"/>
                </a:cubicBezTo>
                <a:cubicBezTo>
                  <a:pt x="40" y="0"/>
                  <a:pt x="40" y="0"/>
                  <a:pt x="40" y="0"/>
                </a:cubicBezTo>
                <a:close/>
                <a:moveTo>
                  <a:pt x="27" y="86"/>
                </a:moveTo>
                <a:cubicBezTo>
                  <a:pt x="27" y="86"/>
                  <a:pt x="27" y="86"/>
                  <a:pt x="27" y="86"/>
                </a:cubicBezTo>
                <a:cubicBezTo>
                  <a:pt x="29" y="86"/>
                  <a:pt x="30" y="87"/>
                  <a:pt x="30" y="89"/>
                </a:cubicBezTo>
                <a:cubicBezTo>
                  <a:pt x="30" y="90"/>
                  <a:pt x="29" y="91"/>
                  <a:pt x="27" y="91"/>
                </a:cubicBezTo>
                <a:cubicBezTo>
                  <a:pt x="26" y="91"/>
                  <a:pt x="25" y="90"/>
                  <a:pt x="25" y="89"/>
                </a:cubicBezTo>
                <a:cubicBezTo>
                  <a:pt x="25" y="87"/>
                  <a:pt x="26" y="86"/>
                  <a:pt x="27" y="86"/>
                </a:cubicBezTo>
                <a:close/>
                <a:moveTo>
                  <a:pt x="40" y="79"/>
                </a:moveTo>
                <a:cubicBezTo>
                  <a:pt x="40" y="79"/>
                  <a:pt x="40" y="79"/>
                  <a:pt x="40" y="79"/>
                </a:cubicBezTo>
                <a:cubicBezTo>
                  <a:pt x="42" y="79"/>
                  <a:pt x="43" y="80"/>
                  <a:pt x="43" y="82"/>
                </a:cubicBezTo>
                <a:cubicBezTo>
                  <a:pt x="43" y="83"/>
                  <a:pt x="42" y="84"/>
                  <a:pt x="40" y="84"/>
                </a:cubicBezTo>
                <a:cubicBezTo>
                  <a:pt x="39" y="84"/>
                  <a:pt x="38" y="83"/>
                  <a:pt x="38" y="82"/>
                </a:cubicBezTo>
                <a:cubicBezTo>
                  <a:pt x="38" y="80"/>
                  <a:pt x="39" y="79"/>
                  <a:pt x="40" y="79"/>
                </a:cubicBezTo>
                <a:close/>
                <a:moveTo>
                  <a:pt x="36" y="63"/>
                </a:moveTo>
                <a:cubicBezTo>
                  <a:pt x="36" y="63"/>
                  <a:pt x="36" y="63"/>
                  <a:pt x="36" y="63"/>
                </a:cubicBezTo>
                <a:cubicBezTo>
                  <a:pt x="38" y="63"/>
                  <a:pt x="39" y="64"/>
                  <a:pt x="39" y="65"/>
                </a:cubicBezTo>
                <a:cubicBezTo>
                  <a:pt x="39" y="67"/>
                  <a:pt x="38" y="68"/>
                  <a:pt x="36" y="68"/>
                </a:cubicBezTo>
                <a:cubicBezTo>
                  <a:pt x="35" y="68"/>
                  <a:pt x="34" y="67"/>
                  <a:pt x="34" y="65"/>
                </a:cubicBezTo>
                <a:cubicBezTo>
                  <a:pt x="34" y="64"/>
                  <a:pt x="35" y="63"/>
                  <a:pt x="36" y="63"/>
                </a:cubicBezTo>
                <a:close/>
                <a:moveTo>
                  <a:pt x="37" y="87"/>
                </a:moveTo>
                <a:cubicBezTo>
                  <a:pt x="37" y="87"/>
                  <a:pt x="37" y="87"/>
                  <a:pt x="37" y="87"/>
                </a:cubicBezTo>
                <a:cubicBezTo>
                  <a:pt x="39" y="87"/>
                  <a:pt x="41" y="89"/>
                  <a:pt x="41" y="92"/>
                </a:cubicBezTo>
                <a:cubicBezTo>
                  <a:pt x="41" y="94"/>
                  <a:pt x="39" y="96"/>
                  <a:pt x="37" y="96"/>
                </a:cubicBezTo>
                <a:cubicBezTo>
                  <a:pt x="35" y="96"/>
                  <a:pt x="33" y="94"/>
                  <a:pt x="33" y="92"/>
                </a:cubicBezTo>
                <a:cubicBezTo>
                  <a:pt x="33" y="89"/>
                  <a:pt x="35" y="87"/>
                  <a:pt x="37" y="87"/>
                </a:cubicBezTo>
                <a:close/>
                <a:moveTo>
                  <a:pt x="32" y="72"/>
                </a:moveTo>
                <a:cubicBezTo>
                  <a:pt x="32" y="72"/>
                  <a:pt x="32" y="72"/>
                  <a:pt x="32" y="72"/>
                </a:cubicBezTo>
                <a:cubicBezTo>
                  <a:pt x="34" y="72"/>
                  <a:pt x="36" y="74"/>
                  <a:pt x="36" y="76"/>
                </a:cubicBezTo>
                <a:cubicBezTo>
                  <a:pt x="36" y="78"/>
                  <a:pt x="34" y="80"/>
                  <a:pt x="32" y="80"/>
                </a:cubicBezTo>
                <a:cubicBezTo>
                  <a:pt x="30" y="80"/>
                  <a:pt x="28" y="78"/>
                  <a:pt x="28" y="76"/>
                </a:cubicBezTo>
                <a:cubicBezTo>
                  <a:pt x="28" y="74"/>
                  <a:pt x="30" y="72"/>
                  <a:pt x="32" y="72"/>
                </a:cubicBezTo>
                <a:close/>
                <a:moveTo>
                  <a:pt x="37" y="53"/>
                </a:moveTo>
                <a:cubicBezTo>
                  <a:pt x="37" y="53"/>
                  <a:pt x="37" y="53"/>
                  <a:pt x="37" y="53"/>
                </a:cubicBezTo>
                <a:cubicBezTo>
                  <a:pt x="69" y="53"/>
                  <a:pt x="69" y="53"/>
                  <a:pt x="69" y="53"/>
                </a:cubicBezTo>
                <a:cubicBezTo>
                  <a:pt x="64" y="45"/>
                  <a:pt x="64" y="45"/>
                  <a:pt x="64" y="45"/>
                </a:cubicBezTo>
                <a:cubicBezTo>
                  <a:pt x="64" y="44"/>
                  <a:pt x="64" y="43"/>
                  <a:pt x="64" y="42"/>
                </a:cubicBezTo>
                <a:cubicBezTo>
                  <a:pt x="64" y="8"/>
                  <a:pt x="64" y="8"/>
                  <a:pt x="64" y="8"/>
                </a:cubicBezTo>
                <a:cubicBezTo>
                  <a:pt x="42" y="8"/>
                  <a:pt x="42" y="8"/>
                  <a:pt x="42" y="8"/>
                </a:cubicBezTo>
                <a:cubicBezTo>
                  <a:pt x="42" y="42"/>
                  <a:pt x="42" y="42"/>
                  <a:pt x="42" y="42"/>
                </a:cubicBezTo>
                <a:cubicBezTo>
                  <a:pt x="42" y="42"/>
                  <a:pt x="42" y="42"/>
                  <a:pt x="42" y="42"/>
                </a:cubicBezTo>
                <a:cubicBezTo>
                  <a:pt x="42" y="43"/>
                  <a:pt x="42" y="44"/>
                  <a:pt x="42" y="44"/>
                </a:cubicBezTo>
                <a:cubicBezTo>
                  <a:pt x="37" y="53"/>
                  <a:pt x="37" y="53"/>
                  <a:pt x="37" y="53"/>
                </a:cubicBezTo>
                <a:close/>
                <a:moveTo>
                  <a:pt x="72" y="58"/>
                </a:moveTo>
                <a:cubicBezTo>
                  <a:pt x="72" y="58"/>
                  <a:pt x="72" y="58"/>
                  <a:pt x="72" y="58"/>
                </a:cubicBezTo>
                <a:cubicBezTo>
                  <a:pt x="34" y="58"/>
                  <a:pt x="34" y="58"/>
                  <a:pt x="34" y="58"/>
                </a:cubicBezTo>
                <a:cubicBezTo>
                  <a:pt x="11" y="98"/>
                  <a:pt x="11" y="98"/>
                  <a:pt x="11" y="98"/>
                </a:cubicBezTo>
                <a:cubicBezTo>
                  <a:pt x="95" y="98"/>
                  <a:pt x="95" y="98"/>
                  <a:pt x="95" y="98"/>
                </a:cubicBezTo>
                <a:cubicBezTo>
                  <a:pt x="72" y="58"/>
                  <a:pt x="72" y="58"/>
                  <a:pt x="72" y="58"/>
                </a:cubicBezTo>
                <a:close/>
                <a:moveTo>
                  <a:pt x="49" y="91"/>
                </a:moveTo>
                <a:cubicBezTo>
                  <a:pt x="49" y="91"/>
                  <a:pt x="49" y="91"/>
                  <a:pt x="49" y="91"/>
                </a:cubicBezTo>
                <a:cubicBezTo>
                  <a:pt x="47" y="91"/>
                  <a:pt x="46" y="90"/>
                  <a:pt x="46" y="88"/>
                </a:cubicBezTo>
                <a:cubicBezTo>
                  <a:pt x="46" y="87"/>
                  <a:pt x="47" y="86"/>
                  <a:pt x="49" y="86"/>
                </a:cubicBezTo>
                <a:cubicBezTo>
                  <a:pt x="57" y="86"/>
                  <a:pt x="57" y="86"/>
                  <a:pt x="57" y="86"/>
                </a:cubicBezTo>
                <a:cubicBezTo>
                  <a:pt x="59" y="86"/>
                  <a:pt x="60" y="87"/>
                  <a:pt x="60" y="88"/>
                </a:cubicBezTo>
                <a:cubicBezTo>
                  <a:pt x="60" y="90"/>
                  <a:pt x="59" y="91"/>
                  <a:pt x="57" y="91"/>
                </a:cubicBezTo>
                <a:cubicBezTo>
                  <a:pt x="49" y="91"/>
                  <a:pt x="49" y="91"/>
                  <a:pt x="49" y="91"/>
                </a:cubicBezTo>
                <a:close/>
                <a:moveTo>
                  <a:pt x="51" y="78"/>
                </a:moveTo>
                <a:cubicBezTo>
                  <a:pt x="51" y="78"/>
                  <a:pt x="51" y="78"/>
                  <a:pt x="51" y="78"/>
                </a:cubicBezTo>
                <a:cubicBezTo>
                  <a:pt x="50" y="78"/>
                  <a:pt x="49" y="76"/>
                  <a:pt x="49" y="75"/>
                </a:cubicBezTo>
                <a:cubicBezTo>
                  <a:pt x="49" y="74"/>
                  <a:pt x="50" y="73"/>
                  <a:pt x="51" y="73"/>
                </a:cubicBezTo>
                <a:cubicBezTo>
                  <a:pt x="55" y="73"/>
                  <a:pt x="55" y="73"/>
                  <a:pt x="55" y="73"/>
                </a:cubicBezTo>
                <a:cubicBezTo>
                  <a:pt x="56" y="73"/>
                  <a:pt x="57" y="74"/>
                  <a:pt x="57" y="75"/>
                </a:cubicBezTo>
                <a:cubicBezTo>
                  <a:pt x="57" y="76"/>
                  <a:pt x="56" y="78"/>
                  <a:pt x="55" y="78"/>
                </a:cubicBezTo>
                <a:cubicBezTo>
                  <a:pt x="51" y="78"/>
                  <a:pt x="51" y="78"/>
                  <a:pt x="51" y="78"/>
                </a:cubicBezTo>
                <a:close/>
                <a:moveTo>
                  <a:pt x="51" y="51"/>
                </a:moveTo>
                <a:cubicBezTo>
                  <a:pt x="51" y="51"/>
                  <a:pt x="51" y="51"/>
                  <a:pt x="51" y="51"/>
                </a:cubicBezTo>
                <a:cubicBezTo>
                  <a:pt x="50" y="51"/>
                  <a:pt x="49" y="50"/>
                  <a:pt x="49" y="49"/>
                </a:cubicBezTo>
                <a:cubicBezTo>
                  <a:pt x="49" y="47"/>
                  <a:pt x="50" y="46"/>
                  <a:pt x="51" y="46"/>
                </a:cubicBezTo>
                <a:cubicBezTo>
                  <a:pt x="55" y="46"/>
                  <a:pt x="55" y="46"/>
                  <a:pt x="55" y="46"/>
                </a:cubicBezTo>
                <a:cubicBezTo>
                  <a:pt x="56" y="46"/>
                  <a:pt x="57" y="47"/>
                  <a:pt x="57" y="49"/>
                </a:cubicBezTo>
                <a:cubicBezTo>
                  <a:pt x="57" y="50"/>
                  <a:pt x="56" y="51"/>
                  <a:pt x="55" y="51"/>
                </a:cubicBezTo>
                <a:cubicBezTo>
                  <a:pt x="51" y="51"/>
                  <a:pt x="51" y="51"/>
                  <a:pt x="51" y="51"/>
                </a:cubicBezTo>
                <a:close/>
                <a:moveTo>
                  <a:pt x="49" y="64"/>
                </a:moveTo>
                <a:cubicBezTo>
                  <a:pt x="49" y="64"/>
                  <a:pt x="49" y="64"/>
                  <a:pt x="49" y="64"/>
                </a:cubicBezTo>
                <a:cubicBezTo>
                  <a:pt x="47" y="64"/>
                  <a:pt x="46" y="63"/>
                  <a:pt x="46" y="62"/>
                </a:cubicBezTo>
                <a:cubicBezTo>
                  <a:pt x="46" y="61"/>
                  <a:pt x="47" y="60"/>
                  <a:pt x="49" y="60"/>
                </a:cubicBezTo>
                <a:cubicBezTo>
                  <a:pt x="57" y="60"/>
                  <a:pt x="57" y="60"/>
                  <a:pt x="57" y="60"/>
                </a:cubicBezTo>
                <a:cubicBezTo>
                  <a:pt x="59" y="60"/>
                  <a:pt x="60" y="61"/>
                  <a:pt x="60" y="62"/>
                </a:cubicBezTo>
                <a:cubicBezTo>
                  <a:pt x="60" y="63"/>
                  <a:pt x="59" y="64"/>
                  <a:pt x="57" y="64"/>
                </a:cubicBezTo>
                <a:cubicBezTo>
                  <a:pt x="49" y="64"/>
                  <a:pt x="49" y="64"/>
                  <a:pt x="49" y="64"/>
                </a:cubicBezTo>
                <a:close/>
                <a:moveTo>
                  <a:pt x="49" y="38"/>
                </a:moveTo>
                <a:cubicBezTo>
                  <a:pt x="49" y="38"/>
                  <a:pt x="49" y="38"/>
                  <a:pt x="49" y="38"/>
                </a:cubicBezTo>
                <a:cubicBezTo>
                  <a:pt x="47" y="38"/>
                  <a:pt x="46" y="37"/>
                  <a:pt x="46" y="36"/>
                </a:cubicBezTo>
                <a:cubicBezTo>
                  <a:pt x="46" y="34"/>
                  <a:pt x="47" y="33"/>
                  <a:pt x="49" y="33"/>
                </a:cubicBezTo>
                <a:cubicBezTo>
                  <a:pt x="57" y="33"/>
                  <a:pt x="57" y="33"/>
                  <a:pt x="57" y="33"/>
                </a:cubicBezTo>
                <a:cubicBezTo>
                  <a:pt x="59" y="33"/>
                  <a:pt x="60" y="34"/>
                  <a:pt x="60" y="36"/>
                </a:cubicBezTo>
                <a:cubicBezTo>
                  <a:pt x="60" y="37"/>
                  <a:pt x="59" y="38"/>
                  <a:pt x="57" y="38"/>
                </a:cubicBezTo>
                <a:cubicBezTo>
                  <a:pt x="49" y="38"/>
                  <a:pt x="49" y="38"/>
                  <a:pt x="49" y="38"/>
                </a:cubicBezTo>
                <a:close/>
              </a:path>
            </a:pathLst>
          </a:custGeom>
          <a:solidFill>
            <a:srgbClr val="FFFFFF"/>
          </a:solidFill>
          <a:ln>
            <a:noFill/>
          </a:ln>
        </p:spPr>
        <p:txBody>
          <a:bodyPr/>
          <a:lstStyle/>
          <a:p>
            <a:endParaRPr lang="zh-CN" altLang="en-US" sz="1350"/>
          </a:p>
        </p:txBody>
      </p:sp>
      <p:sp>
        <p:nvSpPr>
          <p:cNvPr id="3" name="文本框 2"/>
          <p:cNvSpPr txBox="1"/>
          <p:nvPr>
            <p:custDataLst>
              <p:tags r:id="rId8"/>
            </p:custDataLst>
          </p:nvPr>
        </p:nvSpPr>
        <p:spPr>
          <a:xfrm>
            <a:off x="11383689" y="5873437"/>
            <a:ext cx="849805" cy="77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cene3d>
              <a:camera prst="orthographicFront"/>
              <a:lightRig rig="threePt" dir="t"/>
            </a:scene3d>
          </a:bodyPr>
          <a:lstStyle>
            <a:defPPr>
              <a:defRPr lang="zh-CN"/>
            </a:defPPr>
            <a:lvl1pPr algn="ctr" defTabSz="914400" eaLnBrk="1" hangingPunct="1">
              <a:lnSpc>
                <a:spcPct val="90000"/>
              </a:lnSpc>
              <a:spcBef>
                <a:spcPts val="1800"/>
              </a:spcBef>
              <a:buClr>
                <a:srgbClr val="4D4D4D"/>
              </a:buClr>
              <a:buSzPct val="80000"/>
              <a:buFont typeface="Wingdings 2" panose="05020102010507070707" pitchFamily="18" charset="2"/>
              <a:buNone/>
              <a:defRPr sz="2000">
                <a:latin typeface="Arial" panose="020B0604020202020204" pitchFamily="34" charset="0"/>
                <a:ea typeface="黑体" panose="02010609060101010101" charset="-122"/>
              </a:defRPr>
            </a:lvl1pPr>
            <a:lvl2pPr marL="357505" indent="-357505">
              <a:lnSpc>
                <a:spcPct val="130000"/>
              </a:lnSpc>
              <a:buClr>
                <a:srgbClr val="4D4D4D"/>
              </a:buClr>
              <a:buFont typeface="Wingdings 2" panose="05020102010507070707" pitchFamily="18" charset="2"/>
              <a:buChar char="ê"/>
              <a:defRPr sz="1600">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rgbClr val="262626"/>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rgbClr val="262626"/>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charset="-122"/>
              </a:defRPr>
            </a:lvl9pPr>
          </a:lstStyle>
          <a:p>
            <a:r>
              <a:rPr lang="zh-CN" altLang="en-US" sz="1500" b="1">
                <a:solidFill>
                  <a:srgbClr val="FF0000"/>
                </a:solidFill>
                <a:effectLst>
                  <a:outerShdw blurRad="38100" dist="25400" dir="5400000" algn="ctr" rotWithShape="0">
                    <a:srgbClr val="6E747A">
                      <a:alpha val="43000"/>
                    </a:srgbClr>
                  </a:outerShdw>
                </a:effectLst>
                <a:latin typeface="手札体-简" panose="03000500000000000000" charset="-122"/>
                <a:ea typeface="手札体-简" panose="03000500000000000000" charset="-122"/>
              </a:rPr>
              <a:t>懂你</a:t>
            </a:r>
            <a:endParaRPr lang="zh-CN" altLang="en-US" sz="1500" b="1">
              <a:solidFill>
                <a:srgbClr val="FF0000"/>
              </a:solidFill>
              <a:effectLst>
                <a:outerShdw blurRad="38100" dist="25400" dir="5400000" algn="ctr" rotWithShape="0">
                  <a:srgbClr val="6E747A">
                    <a:alpha val="43000"/>
                  </a:srgbClr>
                </a:outerShdw>
              </a:effectLst>
              <a:latin typeface="手札体-简" panose="03000500000000000000" charset="-122"/>
              <a:ea typeface="手札体-简" panose="03000500000000000000" charset="-122"/>
            </a:endParaRPr>
          </a:p>
        </p:txBody>
      </p:sp>
      <p:sp>
        <p:nvSpPr>
          <p:cNvPr id="4" name="文本框 3"/>
          <p:cNvSpPr txBox="1"/>
          <p:nvPr>
            <p:custDataLst>
              <p:tags r:id="rId9"/>
            </p:custDataLst>
          </p:nvPr>
        </p:nvSpPr>
        <p:spPr>
          <a:xfrm>
            <a:off x="9559608" y="5873437"/>
            <a:ext cx="849805" cy="77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cene3d>
              <a:camera prst="orthographicFront"/>
              <a:lightRig rig="threePt" dir="t"/>
            </a:scene3d>
          </a:bodyPr>
          <a:lstStyle>
            <a:defPPr>
              <a:defRPr lang="zh-CN"/>
            </a:defPPr>
            <a:lvl1pPr algn="ctr" defTabSz="914400" eaLnBrk="1" hangingPunct="1">
              <a:lnSpc>
                <a:spcPct val="90000"/>
              </a:lnSpc>
              <a:spcBef>
                <a:spcPts val="1800"/>
              </a:spcBef>
              <a:buClr>
                <a:srgbClr val="4D4D4D"/>
              </a:buClr>
              <a:buSzPct val="80000"/>
              <a:buFont typeface="Wingdings 2" panose="05020102010507070707" pitchFamily="18" charset="2"/>
              <a:buNone/>
              <a:defRPr sz="2000">
                <a:latin typeface="Arial" panose="020B0604020202020204" pitchFamily="34" charset="0"/>
                <a:ea typeface="黑体" panose="02010609060101010101" charset="-122"/>
              </a:defRPr>
            </a:lvl1pPr>
            <a:lvl2pPr marL="357505" indent="-357505">
              <a:lnSpc>
                <a:spcPct val="130000"/>
              </a:lnSpc>
              <a:buClr>
                <a:srgbClr val="4D4D4D"/>
              </a:buClr>
              <a:buFont typeface="Wingdings 2" panose="05020102010507070707" pitchFamily="18" charset="2"/>
              <a:buChar char="ê"/>
              <a:defRPr sz="1600">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rgbClr val="262626"/>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rgbClr val="262626"/>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charset="-122"/>
              </a:defRPr>
            </a:lvl9pPr>
          </a:lstStyle>
          <a:p>
            <a:r>
              <a:rPr lang="zh-CN" altLang="en-US" sz="1500" b="1" dirty="0">
                <a:solidFill>
                  <a:srgbClr val="FF0000"/>
                </a:solidFill>
                <a:effectLst>
                  <a:outerShdw blurRad="38100" dist="25400" dir="5400000" algn="ctr" rotWithShape="0">
                    <a:srgbClr val="6E747A">
                      <a:alpha val="43000"/>
                    </a:srgbClr>
                  </a:outerShdw>
                </a:effectLst>
                <a:latin typeface="手札体-简" panose="03000500000000000000" charset="-122"/>
                <a:ea typeface="手札体-简" panose="03000500000000000000" charset="-122"/>
              </a:rPr>
              <a:t>爱考试</a:t>
            </a:r>
            <a:endParaRPr lang="zh-CN" altLang="en-US" sz="1500" b="1" dirty="0">
              <a:solidFill>
                <a:srgbClr val="FF0000"/>
              </a:solidFill>
              <a:effectLst>
                <a:outerShdw blurRad="38100" dist="25400" dir="5400000" algn="ctr" rotWithShape="0">
                  <a:srgbClr val="6E747A">
                    <a:alpha val="43000"/>
                  </a:srgbClr>
                </a:outerShdw>
              </a:effectLst>
              <a:latin typeface="手札体-简" panose="03000500000000000000" charset="-122"/>
              <a:ea typeface="手札体-简" panose="03000500000000000000" charset="-122"/>
            </a:endParaRPr>
          </a:p>
        </p:txBody>
      </p:sp>
      <p:grpSp>
        <p:nvGrpSpPr>
          <p:cNvPr id="11" name="Group 18"/>
          <p:cNvGrpSpPr/>
          <p:nvPr>
            <p:custDataLst>
              <p:tags r:id="rId10"/>
            </p:custDataLst>
          </p:nvPr>
        </p:nvGrpSpPr>
        <p:grpSpPr bwMode="auto">
          <a:xfrm>
            <a:off x="10669971" y="6140563"/>
            <a:ext cx="514773" cy="750995"/>
            <a:chOff x="0" y="0"/>
            <a:chExt cx="1335" cy="1947"/>
          </a:xfrm>
          <a:solidFill>
            <a:srgbClr val="3DCEB5"/>
          </a:solidFill>
        </p:grpSpPr>
        <p:sp>
          <p:nvSpPr>
            <p:cNvPr id="12" name="Freeform 19"/>
            <p:cNvSpPr>
              <a:spLocks noEditPoints="1"/>
            </p:cNvSpPr>
            <p:nvPr>
              <p:custDataLst>
                <p:tags r:id="rId11"/>
              </p:custDataLst>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1350"/>
            </a:p>
          </p:txBody>
        </p:sp>
        <p:sp>
          <p:nvSpPr>
            <p:cNvPr id="13" name="Freeform 20"/>
            <p:cNvSpPr/>
            <p:nvPr>
              <p:custDataLst>
                <p:tags r:id="rId12"/>
              </p:custDataLst>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1350"/>
            </a:p>
          </p:txBody>
        </p:sp>
        <p:sp>
          <p:nvSpPr>
            <p:cNvPr id="14" name="Freeform 21"/>
            <p:cNvSpPr/>
            <p:nvPr>
              <p:custDataLst>
                <p:tags r:id="rId13"/>
              </p:custDataLst>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1350"/>
            </a:p>
          </p:txBody>
        </p:sp>
        <p:sp>
          <p:nvSpPr>
            <p:cNvPr id="2" name="Freeform 22"/>
            <p:cNvSpPr>
              <a:spLocks noEditPoints="1"/>
            </p:cNvSpPr>
            <p:nvPr>
              <p:custDataLst>
                <p:tags r:id="rId14"/>
              </p:custDataLst>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1350"/>
            </a:p>
          </p:txBody>
        </p:sp>
        <p:sp>
          <p:nvSpPr>
            <p:cNvPr id="17" name="Freeform 23"/>
            <p:cNvSpPr/>
            <p:nvPr>
              <p:custDataLst>
                <p:tags r:id="rId15"/>
              </p:custDataLst>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1350"/>
            </a:p>
          </p:txBody>
        </p:sp>
      </p:grpSp>
      <p:sp>
        <p:nvSpPr>
          <p:cNvPr id="5" name="文本框 4"/>
          <p:cNvSpPr txBox="1"/>
          <p:nvPr>
            <p:custDataLst>
              <p:tags r:id="rId16"/>
            </p:custDataLst>
          </p:nvPr>
        </p:nvSpPr>
        <p:spPr>
          <a:xfrm>
            <a:off x="10448103" y="5335720"/>
            <a:ext cx="849805" cy="77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cene3d>
              <a:camera prst="orthographicFront"/>
              <a:lightRig rig="threePt" dir="t"/>
            </a:scene3d>
          </a:bodyPr>
          <a:lstStyle>
            <a:defPPr>
              <a:defRPr lang="zh-CN"/>
            </a:defPPr>
            <a:lvl1pPr algn="ctr" defTabSz="914400" eaLnBrk="1" hangingPunct="1">
              <a:lnSpc>
                <a:spcPct val="90000"/>
              </a:lnSpc>
              <a:spcBef>
                <a:spcPts val="1800"/>
              </a:spcBef>
              <a:buClr>
                <a:srgbClr val="4D4D4D"/>
              </a:buClr>
              <a:buSzPct val="80000"/>
              <a:buFont typeface="Wingdings 2" panose="05020102010507070707" pitchFamily="18" charset="2"/>
              <a:buNone/>
              <a:defRPr sz="2000">
                <a:latin typeface="Arial" panose="020B0604020202020204" pitchFamily="34" charset="0"/>
                <a:ea typeface="黑体" panose="02010609060101010101" charset="-122"/>
              </a:defRPr>
            </a:lvl1pPr>
            <a:lvl2pPr marL="357505" indent="-357505">
              <a:lnSpc>
                <a:spcPct val="130000"/>
              </a:lnSpc>
              <a:buClr>
                <a:srgbClr val="4D4D4D"/>
              </a:buClr>
              <a:buFont typeface="Wingdings 2" panose="05020102010507070707" pitchFamily="18" charset="2"/>
              <a:buChar char="ê"/>
              <a:defRPr sz="1600">
                <a:latin typeface="Arial" panose="020B0604020202020204" pitchFamily="34" charset="0"/>
                <a:ea typeface="黑体" panose="02010609060101010101" charset="-122"/>
              </a:defRPr>
            </a:lvl2pPr>
            <a:lvl3pPr marL="1143000" indent="-228600">
              <a:lnSpc>
                <a:spcPct val="90000"/>
              </a:lnSpc>
              <a:spcBef>
                <a:spcPts val="500"/>
              </a:spcBef>
              <a:buFont typeface="Arial" panose="020B0604020202020204" pitchFamily="34" charset="0"/>
              <a:buChar char="•"/>
              <a:defRPr sz="2000">
                <a:solidFill>
                  <a:srgbClr val="262626"/>
                </a:solidFill>
                <a:latin typeface="Arial" panose="020B0604020202020204" pitchFamily="34" charset="0"/>
                <a:ea typeface="黑体" panose="02010609060101010101" charset="-122"/>
              </a:defRPr>
            </a:lvl3pPr>
            <a:lvl4pPr marL="1600200" indent="-228600">
              <a:lnSpc>
                <a:spcPct val="90000"/>
              </a:lnSpc>
              <a:spcBef>
                <a:spcPts val="500"/>
              </a:spcBef>
              <a:buFont typeface="Arial" panose="020B0604020202020204" pitchFamily="34" charset="0"/>
              <a:buChar char="•"/>
              <a:defRPr>
                <a:solidFill>
                  <a:srgbClr val="262626"/>
                </a:solidFill>
                <a:latin typeface="Arial" panose="020B0604020202020204" pitchFamily="34" charset="0"/>
                <a:ea typeface="黑体" panose="02010609060101010101" charset="-122"/>
              </a:defRPr>
            </a:lvl4pPr>
            <a:lvl5pPr marL="2057400" indent="-228600">
              <a:lnSpc>
                <a:spcPct val="90000"/>
              </a:lnSpc>
              <a:spcBef>
                <a:spcPts val="500"/>
              </a:spcBef>
              <a:buFont typeface="Arial" panose="020B0604020202020204" pitchFamily="34" charset="0"/>
              <a:buChar char="•"/>
              <a:defRPr>
                <a:solidFill>
                  <a:srgbClr val="262626"/>
                </a:solidFill>
                <a:latin typeface="Arial" panose="020B0604020202020204" pitchFamily="34" charset="0"/>
                <a:ea typeface="黑体" panose="0201060906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262626"/>
                </a:solidFill>
                <a:latin typeface="Arial" panose="020B0604020202020204" pitchFamily="34" charset="0"/>
                <a:ea typeface="黑体" panose="02010609060101010101" charset="-122"/>
              </a:defRPr>
            </a:lvl9pPr>
          </a:lstStyle>
          <a:p>
            <a:r>
              <a:rPr lang="zh-CN" altLang="en-US" sz="1500" b="1" dirty="0">
                <a:solidFill>
                  <a:srgbClr val="FF0000"/>
                </a:solidFill>
                <a:effectLst>
                  <a:outerShdw blurRad="38100" dist="25400" dir="5400000" algn="ctr" rotWithShape="0">
                    <a:srgbClr val="6E747A">
                      <a:alpha val="43000"/>
                    </a:srgbClr>
                  </a:outerShdw>
                </a:effectLst>
                <a:latin typeface="手札体-简" panose="03000500000000000000" charset="-122"/>
                <a:ea typeface="手札体-简" panose="03000500000000000000" charset="-122"/>
              </a:rPr>
              <a:t>懂考试</a:t>
            </a:r>
            <a:endParaRPr lang="zh-CN" altLang="en-US" sz="1500" b="1" dirty="0">
              <a:solidFill>
                <a:srgbClr val="FF0000"/>
              </a:solidFill>
              <a:effectLst>
                <a:outerShdw blurRad="38100" dist="25400" dir="5400000" algn="ctr" rotWithShape="0">
                  <a:srgbClr val="6E747A">
                    <a:alpha val="43000"/>
                  </a:srgbClr>
                </a:outerShdw>
              </a:effectLst>
              <a:latin typeface="手札体-简" panose="03000500000000000000" charset="-122"/>
              <a:ea typeface="手札体-简" panose="03000500000000000000" charset="-122"/>
            </a:endParaRPr>
          </a:p>
        </p:txBody>
      </p:sp>
    </p:spTree>
    <p:custDataLst>
      <p:tags r:id="rId17"/>
    </p:custData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 place in a village that you visited</a:t>
            </a:r>
            <a:endParaRPr lang="zh-CN" altLang="en-US" sz="2400"/>
          </a:p>
          <a:p>
            <a:pPr marL="0" indent="0">
              <a:buNone/>
            </a:pPr>
            <a:endParaRPr lang="zh-CN" altLang="en-US" sz="2400"/>
          </a:p>
          <a:p>
            <a:pPr marL="0" indent="0">
              <a:buNone/>
            </a:pPr>
            <a:r>
              <a:rPr lang="zh-CN" altLang="en-US" sz="2400"/>
              <a:t>You should say</a:t>
            </a:r>
            <a:endParaRPr lang="zh-CN" altLang="en-US" sz="2400"/>
          </a:p>
          <a:p>
            <a:pPr marL="0" indent="0">
              <a:buNone/>
            </a:pPr>
            <a:r>
              <a:rPr lang="zh-CN" altLang="en-US" sz="2400"/>
              <a:t>Where it is </a:t>
            </a:r>
            <a:endParaRPr lang="zh-CN" altLang="en-US" sz="2400"/>
          </a:p>
          <a:p>
            <a:pPr marL="0" indent="0">
              <a:buNone/>
            </a:pPr>
            <a:r>
              <a:rPr lang="zh-CN" altLang="en-US" sz="2400"/>
              <a:t>When you visit this place</a:t>
            </a:r>
            <a:endParaRPr lang="zh-CN" altLang="en-US" sz="2400"/>
          </a:p>
          <a:p>
            <a:pPr marL="0" indent="0">
              <a:buNone/>
            </a:pPr>
            <a:r>
              <a:rPr lang="zh-CN" altLang="en-US" sz="2400"/>
              <a:t>What you did there</a:t>
            </a:r>
            <a:endParaRPr lang="zh-CN" altLang="en-US" sz="2400"/>
          </a:p>
          <a:p>
            <a:pPr marL="0" indent="0">
              <a:buNone/>
            </a:pPr>
            <a:r>
              <a:rPr lang="zh-CN" altLang="en-US" sz="2400"/>
              <a:t>And explain how you feel about this place</a:t>
            </a: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 new place you visited</a:t>
            </a:r>
            <a:endParaRPr lang="zh-CN" altLang="en-US" sz="2400"/>
          </a:p>
          <a:p>
            <a:pPr marL="0" indent="0">
              <a:buNone/>
            </a:pPr>
            <a:endParaRPr lang="zh-CN" altLang="en-US" sz="2400"/>
          </a:p>
          <a:p>
            <a:pPr marL="0" indent="0">
              <a:buNone/>
            </a:pPr>
            <a:r>
              <a:rPr lang="zh-CN" altLang="en-US" sz="2400"/>
              <a:t>You should say</a:t>
            </a:r>
            <a:endParaRPr lang="zh-CN" altLang="en-US" sz="2400"/>
          </a:p>
          <a:p>
            <a:pPr marL="0" indent="0">
              <a:buNone/>
            </a:pPr>
            <a:r>
              <a:rPr lang="zh-CN" altLang="en-US" sz="2400"/>
              <a:t>Where it is </a:t>
            </a:r>
            <a:endParaRPr lang="zh-CN" altLang="en-US" sz="2400"/>
          </a:p>
          <a:p>
            <a:pPr marL="0" indent="0">
              <a:buNone/>
            </a:pPr>
            <a:r>
              <a:rPr lang="zh-CN" altLang="en-US" sz="2400"/>
              <a:t>When you went there</a:t>
            </a:r>
            <a:endParaRPr lang="zh-CN" altLang="en-US" sz="2400"/>
          </a:p>
          <a:p>
            <a:pPr marL="0" indent="0">
              <a:buNone/>
            </a:pPr>
            <a:r>
              <a:rPr lang="zh-CN" altLang="en-US" sz="2400"/>
              <a:t>Why you went there</a:t>
            </a:r>
            <a:endParaRPr lang="zh-CN" altLang="en-US" sz="2400"/>
          </a:p>
          <a:p>
            <a:pPr marL="0" indent="0">
              <a:buNone/>
            </a:pPr>
            <a:r>
              <a:rPr lang="zh-CN" altLang="en-US" sz="2400"/>
              <a:t>And explain how you feel about this place</a:t>
            </a: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 house or an apartment you would like to live in</a:t>
            </a:r>
            <a:endParaRPr lang="zh-CN" altLang="en-US" sz="2400"/>
          </a:p>
          <a:p>
            <a:pPr marL="0" indent="0">
              <a:buNone/>
            </a:pPr>
            <a:endParaRPr lang="zh-CN" altLang="en-US" sz="2400"/>
          </a:p>
          <a:p>
            <a:pPr marL="0" indent="0">
              <a:buNone/>
            </a:pPr>
            <a:r>
              <a:rPr lang="zh-CN" altLang="en-US" sz="2400"/>
              <a:t>You should say</a:t>
            </a:r>
            <a:endParaRPr lang="zh-CN" altLang="en-US" sz="2400"/>
          </a:p>
          <a:p>
            <a:pPr marL="0" indent="0">
              <a:buNone/>
            </a:pPr>
            <a:r>
              <a:rPr lang="zh-CN" altLang="en-US" sz="2400"/>
              <a:t>What it is like</a:t>
            </a:r>
            <a:endParaRPr lang="zh-CN" altLang="en-US" sz="2400"/>
          </a:p>
          <a:p>
            <a:pPr marL="0" indent="0">
              <a:buNone/>
            </a:pPr>
            <a:r>
              <a:rPr lang="zh-CN" altLang="en-US" sz="2400"/>
              <a:t>Where it would be</a:t>
            </a:r>
            <a:endParaRPr lang="zh-CN" altLang="en-US" sz="2400"/>
          </a:p>
          <a:p>
            <a:pPr marL="0" indent="0">
              <a:buNone/>
            </a:pPr>
            <a:r>
              <a:rPr lang="zh-CN" altLang="en-US" sz="2400"/>
              <a:t>Why you would like to live in this house/apartment</a:t>
            </a:r>
            <a:endParaRPr lang="zh-CN" altLang="en-US" sz="2400"/>
          </a:p>
          <a:p>
            <a:pPr marL="0" indent="0">
              <a:buNone/>
            </a:pPr>
            <a:r>
              <a:rPr lang="zh-CN" altLang="en-US" sz="2400"/>
              <a:t>And how you feel about this house/apartment </a:t>
            </a:r>
            <a:endParaRPr lang="zh-CN"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an exciting book you have read</a:t>
            </a:r>
            <a:endParaRPr lang="zh-CN" altLang="en-US" sz="2400"/>
          </a:p>
          <a:p>
            <a:pPr marL="0" indent="0">
              <a:buNone/>
            </a:pPr>
            <a:endParaRPr lang="zh-CN" altLang="en-US" sz="2400"/>
          </a:p>
          <a:p>
            <a:pPr marL="0" indent="0">
              <a:buNone/>
            </a:pPr>
            <a:r>
              <a:rPr lang="zh-CN" altLang="en-US" sz="2400"/>
              <a:t>You should say:</a:t>
            </a:r>
            <a:endParaRPr lang="zh-CN" altLang="en-US" sz="2400"/>
          </a:p>
          <a:p>
            <a:pPr marL="0" indent="0">
              <a:buNone/>
            </a:pPr>
            <a:r>
              <a:rPr lang="zh-CN" altLang="en-US" sz="2400"/>
              <a:t>What the book is</a:t>
            </a:r>
            <a:endParaRPr lang="zh-CN" altLang="en-US" sz="2400"/>
          </a:p>
          <a:p>
            <a:pPr marL="0" indent="0">
              <a:buNone/>
            </a:pPr>
            <a:r>
              <a:rPr lang="zh-CN" altLang="en-US" sz="2400"/>
              <a:t>When you read it</a:t>
            </a:r>
            <a:endParaRPr lang="zh-CN" altLang="en-US" sz="2400"/>
          </a:p>
          <a:p>
            <a:pPr marL="0" indent="0">
              <a:buNone/>
            </a:pPr>
            <a:r>
              <a:rPr lang="zh-CN" altLang="en-US" sz="2400"/>
              <a:t>What the book is about</a:t>
            </a:r>
            <a:endParaRPr lang="zh-CN" altLang="en-US" sz="2400"/>
          </a:p>
          <a:p>
            <a:pPr marL="0" indent="0">
              <a:buNone/>
            </a:pPr>
            <a:r>
              <a:rPr lang="zh-CN" altLang="en-US" sz="2400"/>
              <a:t>And explain why you felt excited</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an item on which you spent more than you expected</a:t>
            </a:r>
            <a:endParaRPr lang="zh-CN" altLang="en-US" sz="2400"/>
          </a:p>
          <a:p>
            <a:pPr marL="0" indent="0">
              <a:buNone/>
            </a:pPr>
            <a:endParaRPr lang="zh-CN" altLang="en-US" sz="2400"/>
          </a:p>
          <a:p>
            <a:pPr marL="0" indent="0">
              <a:buNone/>
            </a:pPr>
            <a:r>
              <a:rPr lang="zh-CN" altLang="en-US" sz="2400"/>
              <a:t>You should say</a:t>
            </a:r>
            <a:endParaRPr lang="zh-CN" altLang="en-US" sz="2400"/>
          </a:p>
          <a:p>
            <a:pPr marL="0" indent="0">
              <a:buNone/>
            </a:pPr>
            <a:r>
              <a:rPr lang="zh-CN" altLang="en-US" sz="2400"/>
              <a:t>What it is </a:t>
            </a:r>
            <a:endParaRPr lang="zh-CN" altLang="en-US" sz="2400"/>
          </a:p>
          <a:p>
            <a:pPr marL="0" indent="0">
              <a:buNone/>
            </a:pPr>
            <a:r>
              <a:rPr lang="zh-CN" altLang="en-US" sz="2400"/>
              <a:t>How much you spent on it</a:t>
            </a:r>
            <a:endParaRPr lang="zh-CN" altLang="en-US" sz="2400"/>
          </a:p>
          <a:p>
            <a:pPr marL="0" indent="0">
              <a:buNone/>
            </a:pPr>
            <a:r>
              <a:rPr lang="zh-CN" altLang="en-US" sz="2400"/>
              <a:t>Why you bought it</a:t>
            </a:r>
            <a:endParaRPr lang="zh-CN" altLang="en-US" sz="2400"/>
          </a:p>
          <a:p>
            <a:pPr marL="0" indent="0">
              <a:buNone/>
            </a:pPr>
            <a:r>
              <a:rPr lang="zh-CN" altLang="en-US" sz="2400"/>
              <a:t>And explain why you think you spent more than expected</a:t>
            </a:r>
            <a:endParaRPr lang="zh-CN"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 piece of clothing</a:t>
            </a:r>
            <a:endParaRPr lang="zh-CN" altLang="en-US" sz="2400"/>
          </a:p>
          <a:p>
            <a:pPr marL="0" indent="0">
              <a:buNone/>
            </a:pPr>
            <a:endParaRPr lang="zh-CN" altLang="en-US" sz="2400"/>
          </a:p>
          <a:p>
            <a:pPr marL="0" indent="0">
              <a:buNone/>
            </a:pPr>
            <a:r>
              <a:rPr lang="zh-CN" altLang="en-US" sz="2400"/>
              <a:t>You should say</a:t>
            </a:r>
            <a:endParaRPr lang="zh-CN" altLang="en-US" sz="2400"/>
          </a:p>
          <a:p>
            <a:pPr marL="0" indent="0">
              <a:buNone/>
            </a:pPr>
            <a:r>
              <a:rPr lang="zh-CN" altLang="en-US" sz="2400"/>
              <a:t>Where you bought it</a:t>
            </a:r>
            <a:endParaRPr lang="zh-CN" altLang="en-US" sz="2400"/>
          </a:p>
          <a:p>
            <a:pPr marL="0" indent="0">
              <a:buNone/>
            </a:pPr>
            <a:r>
              <a:rPr lang="zh-CN" altLang="en-US" sz="2400"/>
              <a:t>How you often wear it</a:t>
            </a:r>
            <a:endParaRPr lang="zh-CN" altLang="en-US" sz="2400"/>
          </a:p>
          <a:p>
            <a:pPr marL="0" indent="0">
              <a:buNone/>
            </a:pPr>
            <a:r>
              <a:rPr lang="zh-CN" altLang="en-US" sz="2400"/>
              <a:t>What it is like</a:t>
            </a:r>
            <a:endParaRPr lang="zh-CN" altLang="en-US" sz="2400"/>
          </a:p>
          <a:p>
            <a:pPr marL="0" indent="0">
              <a:buNone/>
            </a:pPr>
            <a:r>
              <a:rPr lang="zh-CN" altLang="en-US" sz="2400"/>
              <a:t>How you like it</a:t>
            </a:r>
            <a:endParaRPr lang="zh-C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47115" y="318135"/>
            <a:ext cx="10732135" cy="6539865"/>
          </a:xfrm>
        </p:spPr>
        <p:txBody>
          <a:bodyPr>
            <a:noAutofit/>
          </a:bodyPr>
          <a:p>
            <a:pPr marL="0" indent="0">
              <a:buNone/>
            </a:pPr>
            <a:r>
              <a:rPr lang="zh-CN" altLang="en-US" sz="2400"/>
              <a:t>Describe a café you have been to</a:t>
            </a:r>
            <a:endParaRPr lang="zh-CN" altLang="en-US" sz="2400"/>
          </a:p>
          <a:p>
            <a:pPr marL="0" indent="0">
              <a:buNone/>
            </a:pPr>
            <a:endParaRPr lang="zh-CN" altLang="en-US" sz="2400"/>
          </a:p>
          <a:p>
            <a:pPr marL="0" indent="0">
              <a:buNone/>
            </a:pPr>
            <a:r>
              <a:rPr lang="zh-CN" altLang="en-US" sz="2400"/>
              <a:t>You should say:</a:t>
            </a:r>
            <a:endParaRPr lang="zh-CN" altLang="en-US" sz="2400"/>
          </a:p>
          <a:p>
            <a:pPr marL="0" indent="0">
              <a:buNone/>
            </a:pPr>
            <a:r>
              <a:rPr lang="zh-CN" altLang="en-US" sz="2400"/>
              <a:t>What the name of this café is </a:t>
            </a:r>
            <a:endParaRPr lang="zh-CN" altLang="en-US" sz="2400"/>
          </a:p>
          <a:p>
            <a:pPr marL="0" indent="0">
              <a:buNone/>
            </a:pPr>
            <a:r>
              <a:rPr lang="zh-CN" altLang="en-US" sz="2400"/>
              <a:t>How you feel about this café </a:t>
            </a:r>
            <a:endParaRPr lang="zh-CN" altLang="en-US" sz="2400"/>
          </a:p>
          <a:p>
            <a:pPr marL="0" indent="0">
              <a:buNone/>
            </a:pPr>
            <a:r>
              <a:rPr lang="zh-CN" altLang="en-US" sz="2400"/>
              <a:t>What you had in this café</a:t>
            </a:r>
            <a:endParaRPr lang="zh-CN" altLang="en-US" sz="2400"/>
          </a:p>
          <a:p>
            <a:pPr marL="0" indent="0">
              <a:buNone/>
            </a:pPr>
            <a:r>
              <a:rPr lang="zh-CN" altLang="en-US" sz="2400"/>
              <a:t>And explain why you went to this café</a:t>
            </a:r>
            <a:endParaRPr lang="zh-CN" altLang="en-US" sz="2400"/>
          </a:p>
          <a:p>
            <a:pPr marL="0" indent="0">
              <a:buNone/>
            </a:pPr>
            <a:r>
              <a:rPr lang="zh-CN" altLang="en-US" sz="2400">
                <a:solidFill>
                  <a:srgbClr val="FFFF00"/>
                </a:solidFill>
              </a:rPr>
              <a:t>3 months ago, my bestie and I went to the park cafe +外面有花+美食+reader’s club was held in the cafe and I learned a lot from others and I wanted to be a lifelong+活动</a:t>
            </a:r>
            <a:endParaRPr lang="zh-CN" altLang="en-US" sz="2400">
              <a:solidFill>
                <a:srgbClr val="FFFF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 gift you would like to buy for your friend</a:t>
            </a:r>
            <a:endParaRPr lang="zh-CN" altLang="en-US" sz="2400"/>
          </a:p>
          <a:p>
            <a:pPr marL="0" indent="0">
              <a:buNone/>
            </a:pPr>
            <a:endParaRPr lang="zh-CN" altLang="en-US" sz="2400"/>
          </a:p>
          <a:p>
            <a:pPr marL="0" indent="0">
              <a:buNone/>
            </a:pPr>
            <a:r>
              <a:rPr lang="zh-CN" altLang="en-US" sz="2400"/>
              <a:t>You should say</a:t>
            </a:r>
            <a:endParaRPr lang="zh-CN" altLang="en-US" sz="2400"/>
          </a:p>
          <a:p>
            <a:pPr marL="0" indent="0">
              <a:buNone/>
            </a:pPr>
            <a:r>
              <a:rPr lang="zh-CN" altLang="en-US" sz="2400"/>
              <a:t>When gift you would like to buy</a:t>
            </a:r>
            <a:endParaRPr lang="zh-CN" altLang="en-US" sz="2400"/>
          </a:p>
          <a:p>
            <a:pPr marL="0" indent="0">
              <a:buNone/>
            </a:pPr>
            <a:r>
              <a:rPr lang="zh-CN" altLang="en-US" sz="2400"/>
              <a:t>Who you would like to buy a gift for</a:t>
            </a:r>
            <a:endParaRPr lang="zh-CN" altLang="en-US" sz="2400"/>
          </a:p>
          <a:p>
            <a:pPr marL="0" indent="0">
              <a:buNone/>
            </a:pPr>
            <a:r>
              <a:rPr lang="zh-CN" altLang="en-US" sz="2400"/>
              <a:t>Why you would like to buy a gift for him/her</a:t>
            </a:r>
            <a:endParaRPr lang="zh-CN" altLang="en-US" sz="2400"/>
          </a:p>
          <a:p>
            <a:pPr marL="0" indent="0">
              <a:buNone/>
            </a:pPr>
            <a:r>
              <a:rPr lang="zh-CN" altLang="en-US" sz="2400"/>
              <a:t>And explain why you choose that gift</a:t>
            </a:r>
            <a:endParaRPr lang="zh-C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an interesting song</a:t>
            </a:r>
            <a:endParaRPr lang="zh-CN" altLang="en-US" sz="2400"/>
          </a:p>
          <a:p>
            <a:pPr marL="0" indent="0">
              <a:buNone/>
            </a:pPr>
            <a:endParaRPr lang="zh-CN" altLang="en-US" sz="2400"/>
          </a:p>
          <a:p>
            <a:pPr marL="0" indent="0">
              <a:buNone/>
            </a:pPr>
            <a:r>
              <a:rPr lang="zh-CN" altLang="en-US" sz="2400"/>
              <a:t>You should say</a:t>
            </a:r>
            <a:endParaRPr lang="zh-CN" altLang="en-US" sz="2400"/>
          </a:p>
          <a:p>
            <a:pPr marL="0" indent="0">
              <a:buNone/>
            </a:pPr>
            <a:r>
              <a:rPr lang="zh-CN" altLang="en-US" sz="2400"/>
              <a:t>What the song is</a:t>
            </a:r>
            <a:endParaRPr lang="zh-CN" altLang="en-US" sz="2400"/>
          </a:p>
          <a:p>
            <a:pPr marL="0" indent="0">
              <a:buNone/>
            </a:pPr>
            <a:r>
              <a:rPr lang="zh-CN" altLang="en-US" sz="2400"/>
              <a:t>What story the song tells</a:t>
            </a:r>
            <a:endParaRPr lang="zh-CN" altLang="en-US" sz="2400"/>
          </a:p>
          <a:p>
            <a:pPr marL="0" indent="0">
              <a:buNone/>
            </a:pPr>
            <a:r>
              <a:rPr lang="zh-CN" altLang="en-US" sz="2400"/>
              <a:t>Whether the song is popular</a:t>
            </a:r>
            <a:endParaRPr lang="zh-CN" altLang="en-US" sz="2400"/>
          </a:p>
          <a:p>
            <a:pPr marL="0" indent="0">
              <a:buNone/>
            </a:pPr>
            <a:r>
              <a:rPr lang="zh-CN" altLang="en-US" sz="2400"/>
              <a:t>And explain why you think it is interesting </a:t>
            </a:r>
            <a:endParaRPr lang="zh-CN"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 special cake you received from others</a:t>
            </a:r>
            <a:endParaRPr lang="zh-CN" altLang="en-US" sz="2400"/>
          </a:p>
          <a:p>
            <a:pPr marL="0" indent="0">
              <a:buNone/>
            </a:pPr>
            <a:endParaRPr lang="zh-CN" altLang="en-US" sz="2400"/>
          </a:p>
          <a:p>
            <a:pPr marL="0" indent="0">
              <a:buNone/>
            </a:pPr>
            <a:r>
              <a:rPr lang="zh-CN" altLang="en-US" sz="2400"/>
              <a:t>You should say</a:t>
            </a:r>
            <a:endParaRPr lang="zh-CN" altLang="en-US" sz="2400"/>
          </a:p>
          <a:p>
            <a:pPr marL="0" indent="0">
              <a:buNone/>
            </a:pPr>
            <a:r>
              <a:rPr lang="zh-CN" altLang="en-US" sz="2400"/>
              <a:t>When it happened</a:t>
            </a:r>
            <a:endParaRPr lang="zh-CN" altLang="en-US" sz="2400"/>
          </a:p>
          <a:p>
            <a:pPr marL="0" indent="0">
              <a:buNone/>
            </a:pPr>
            <a:r>
              <a:rPr lang="zh-CN" altLang="en-US" sz="2400"/>
              <a:t>Where it happened</a:t>
            </a:r>
            <a:endParaRPr lang="zh-CN" altLang="en-US" sz="2400"/>
          </a:p>
          <a:p>
            <a:pPr marL="0" indent="0">
              <a:buNone/>
            </a:pPr>
            <a:r>
              <a:rPr lang="zh-CN" altLang="en-US" sz="2400"/>
              <a:t>Who you got the cake from</a:t>
            </a:r>
            <a:endParaRPr lang="zh-CN" altLang="en-US" sz="2400"/>
          </a:p>
          <a:p>
            <a:pPr marL="0" indent="0">
              <a:buNone/>
            </a:pPr>
            <a:r>
              <a:rPr lang="zh-CN" altLang="en-US" sz="2400"/>
              <a:t>And explain why it’s a special cake</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orient="vert"/>
          </p:nvPr>
        </p:nvSpPr>
        <p:spPr/>
        <p:txBody>
          <a:bodyPr/>
          <a:p>
            <a:endParaRPr lang="zh-CN" altLang="en-US"/>
          </a:p>
        </p:txBody>
      </p:sp>
      <p:sp>
        <p:nvSpPr>
          <p:cNvPr id="7" name="文本占位符 6"/>
          <p:cNvSpPr>
            <a:spLocks noGrp="1"/>
          </p:cNvSpPr>
          <p:nvPr>
            <p:ph type="body" orient="vert" idx="1"/>
          </p:nvPr>
        </p:nvSpPr>
        <p:spPr/>
        <p:txBody>
          <a:bodyPr/>
          <a:p>
            <a:endParaRPr lang="zh-CN" altLang="en-US"/>
          </a:p>
        </p:txBody>
      </p:sp>
      <p:sp>
        <p:nvSpPr>
          <p:cNvPr id="39" name="文本框 38"/>
          <p:cNvSpPr txBox="1"/>
          <p:nvPr/>
        </p:nvSpPr>
        <p:spPr>
          <a:xfrm>
            <a:off x="568325" y="295910"/>
            <a:ext cx="6179820" cy="823595"/>
          </a:xfrm>
          <a:prstGeom prst="rect">
            <a:avLst/>
          </a:prstGeom>
          <a:noFill/>
        </p:spPr>
        <p:txBody>
          <a:bodyPr wrap="square" rtlCol="0">
            <a:spAutoFit/>
            <a:scene3d>
              <a:camera prst="orthographicFront"/>
              <a:lightRig rig="threePt" dir="t"/>
            </a:scene3d>
          </a:bodyPr>
          <a:lstStyle/>
          <a:p>
            <a:pPr algn="l">
              <a:lnSpc>
                <a:spcPct val="170000"/>
              </a:lnSpc>
              <a:spcBef>
                <a:spcPct val="0"/>
              </a:spcBef>
              <a:spcAft>
                <a:spcPts val="340"/>
              </a:spcAft>
            </a:pPr>
            <a:r>
              <a:rPr kumimoji="1" lang="zh-CN" altLang="en-US" sz="2800" b="1" dirty="0">
                <a:solidFill>
                  <a:srgbClr val="F85208"/>
                </a:solidFill>
                <a:latin typeface="黑体" panose="02010609060101010101" charset="-122"/>
                <a:ea typeface="黑体" panose="02010609060101010101" charset="-122"/>
                <a:cs typeface="+mj-cs"/>
                <a:sym typeface="+mn-ea"/>
              </a:rPr>
              <a:t> </a:t>
            </a:r>
            <a:r>
              <a:rPr kumimoji="1" lang="zh-CN" altLang="en-US" sz="2800" b="1" dirty="0">
                <a:solidFill>
                  <a:schemeClr val="bg1"/>
                </a:solidFill>
                <a:latin typeface="黑体" panose="02010609060101010101" charset="-122"/>
                <a:ea typeface="黑体" panose="02010609060101010101" charset="-122"/>
                <a:cs typeface="+mj-cs"/>
                <a:sym typeface="+mn-ea"/>
              </a:rPr>
              <a:t>雅思口语考试评分标准</a:t>
            </a:r>
            <a:endParaRPr kumimoji="1" lang="zh-CN" altLang="en-US" sz="2800" b="1" u="sng" dirty="0">
              <a:solidFill>
                <a:schemeClr val="bg1"/>
              </a:solidFill>
              <a:effectLst>
                <a:outerShdw blurRad="38100" dist="38100" dir="2700000" algn="tl">
                  <a:srgbClr val="000000">
                    <a:alpha val="43137"/>
                  </a:srgbClr>
                </a:outerShdw>
              </a:effectLst>
              <a:latin typeface="黑体" panose="02010609060101010101" charset="-122"/>
              <a:ea typeface="黑体" panose="02010609060101010101" charset="-122"/>
              <a:cs typeface="+mj-cs"/>
              <a:sym typeface="+mn-ea"/>
            </a:endParaRPr>
          </a:p>
        </p:txBody>
      </p:sp>
      <p:sp>
        <p:nvSpPr>
          <p:cNvPr id="40" name="圆角矩形 38"/>
          <p:cNvSpPr/>
          <p:nvPr/>
        </p:nvSpPr>
        <p:spPr>
          <a:xfrm>
            <a:off x="7670800" y="2028825"/>
            <a:ext cx="1684020" cy="923925"/>
          </a:xfrm>
          <a:prstGeom prst="roundRect">
            <a:avLst>
              <a:gd name="adj" fmla="val 16650"/>
            </a:avLst>
          </a:prstGeom>
          <a:gradFill rotWithShape="1">
            <a:gsLst>
              <a:gs pos="46000">
                <a:srgbClr val="ECECEC"/>
              </a:gs>
              <a:gs pos="96000">
                <a:srgbClr val="F9F9F9"/>
              </a:gs>
              <a:gs pos="4000">
                <a:srgbClr val="B8B8B8"/>
              </a:gs>
            </a:gsLst>
            <a:lin ang="7800000" scaled="0"/>
          </a:gradFill>
          <a:ln w="38100">
            <a:gradFill>
              <a:gsLst>
                <a:gs pos="0">
                  <a:schemeClr val="bg1"/>
                </a:gs>
                <a:gs pos="100000">
                  <a:srgbClr val="D1D1D1"/>
                </a:gs>
              </a:gsLst>
              <a:lin ang="7800000" scaled="0"/>
            </a:gradFill>
          </a:ln>
          <a:effectLst>
            <a:outerShdw blurRad="330200" dist="177800" dir="7800000" sx="101000" sy="101000" algn="ctr" rotWithShape="0">
              <a:schemeClr val="tx1">
                <a:alpha val="50000"/>
              </a:schemeClr>
            </a:outerShdw>
          </a:effectLst>
        </p:spPr>
        <p:txBody>
          <a:bodyPr wrap="none" anchor="ctr"/>
          <a:lstStyle/>
          <a:p>
            <a:pPr algn="ctr" latinLnBrk="1"/>
            <a:endParaRPr kumimoji="1" lang="zh-CN" altLang="en-US" sz="100" b="1">
              <a:solidFill>
                <a:schemeClr val="accent1"/>
              </a:solidFill>
              <a:latin typeface="Impact" panose="020B0806030902050204" pitchFamily="34" charset="0"/>
              <a:ea typeface="Gulim" panose="020B0600000101010101" charset="-127"/>
            </a:endParaRPr>
          </a:p>
        </p:txBody>
      </p:sp>
      <p:sp>
        <p:nvSpPr>
          <p:cNvPr id="41" name="圆角矩形 38"/>
          <p:cNvSpPr/>
          <p:nvPr/>
        </p:nvSpPr>
        <p:spPr>
          <a:xfrm>
            <a:off x="7670800" y="3401060"/>
            <a:ext cx="1683385" cy="923925"/>
          </a:xfrm>
          <a:prstGeom prst="roundRect">
            <a:avLst>
              <a:gd name="adj" fmla="val 16650"/>
            </a:avLst>
          </a:prstGeom>
          <a:gradFill rotWithShape="1">
            <a:gsLst>
              <a:gs pos="46000">
                <a:srgbClr val="ECECEC"/>
              </a:gs>
              <a:gs pos="96000">
                <a:srgbClr val="F9F9F9"/>
              </a:gs>
              <a:gs pos="4000">
                <a:srgbClr val="B8B8B8"/>
              </a:gs>
            </a:gsLst>
            <a:lin ang="7800000" scaled="0"/>
          </a:gradFill>
          <a:ln w="38100">
            <a:gradFill>
              <a:gsLst>
                <a:gs pos="0">
                  <a:schemeClr val="bg1"/>
                </a:gs>
                <a:gs pos="100000">
                  <a:srgbClr val="D1D1D1"/>
                </a:gs>
              </a:gsLst>
              <a:lin ang="7800000" scaled="0"/>
            </a:gradFill>
          </a:ln>
          <a:effectLst>
            <a:outerShdw blurRad="330200" dist="177800" dir="7800000" sx="101000" sy="101000" algn="ctr" rotWithShape="0">
              <a:schemeClr val="tx1">
                <a:alpha val="50000"/>
              </a:schemeClr>
            </a:outerShdw>
          </a:effectLst>
        </p:spPr>
        <p:txBody>
          <a:bodyPr wrap="none" anchor="ctr"/>
          <a:lstStyle/>
          <a:p>
            <a:pPr algn="ctr" latinLnBrk="1"/>
            <a:endParaRPr kumimoji="1" lang="zh-CN" altLang="en-US" sz="100" b="1">
              <a:solidFill>
                <a:schemeClr val="accent1"/>
              </a:solidFill>
              <a:latin typeface="Impact" panose="020B0806030902050204" pitchFamily="34" charset="0"/>
              <a:ea typeface="Gulim" panose="020B0600000101010101" charset="-127"/>
            </a:endParaRPr>
          </a:p>
        </p:txBody>
      </p:sp>
      <p:sp>
        <p:nvSpPr>
          <p:cNvPr id="42" name="圆角矩形 38"/>
          <p:cNvSpPr/>
          <p:nvPr/>
        </p:nvSpPr>
        <p:spPr>
          <a:xfrm>
            <a:off x="2594610" y="3418840"/>
            <a:ext cx="1602740" cy="923925"/>
          </a:xfrm>
          <a:prstGeom prst="roundRect">
            <a:avLst>
              <a:gd name="adj" fmla="val 16650"/>
            </a:avLst>
          </a:prstGeom>
          <a:gradFill rotWithShape="1">
            <a:gsLst>
              <a:gs pos="46000">
                <a:srgbClr val="ECECEC"/>
              </a:gs>
              <a:gs pos="96000">
                <a:srgbClr val="F9F9F9"/>
              </a:gs>
              <a:gs pos="4000">
                <a:srgbClr val="B8B8B8"/>
              </a:gs>
            </a:gsLst>
            <a:lin ang="7800000" scaled="0"/>
          </a:gradFill>
          <a:ln w="38100">
            <a:gradFill>
              <a:gsLst>
                <a:gs pos="0">
                  <a:schemeClr val="bg1"/>
                </a:gs>
                <a:gs pos="100000">
                  <a:srgbClr val="D1D1D1"/>
                </a:gs>
              </a:gsLst>
              <a:lin ang="7800000" scaled="0"/>
            </a:gradFill>
          </a:ln>
          <a:effectLst>
            <a:outerShdw blurRad="330200" dist="177800" dir="7800000" sx="101000" sy="101000" algn="ctr" rotWithShape="0">
              <a:schemeClr val="tx1">
                <a:alpha val="50000"/>
              </a:schemeClr>
            </a:outerShdw>
          </a:effectLst>
        </p:spPr>
        <p:txBody>
          <a:bodyPr wrap="none" anchor="ctr"/>
          <a:lstStyle/>
          <a:p>
            <a:pPr algn="ctr" latinLnBrk="1"/>
            <a:endParaRPr kumimoji="1" lang="zh-CN" altLang="en-US" sz="100" b="1">
              <a:solidFill>
                <a:schemeClr val="accent1">
                  <a:lumMod val="50000"/>
                </a:schemeClr>
              </a:solidFill>
              <a:latin typeface="Impact" panose="020B0806030902050204" pitchFamily="34" charset="0"/>
              <a:ea typeface="Gulim" panose="020B0600000101010101" charset="-127"/>
            </a:endParaRPr>
          </a:p>
        </p:txBody>
      </p:sp>
      <p:pic>
        <p:nvPicPr>
          <p:cNvPr id="43" name="图片 4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48704" y="1976817"/>
            <a:ext cx="2956500" cy="2513982"/>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sp>
        <p:nvSpPr>
          <p:cNvPr id="44" name="文本框 101"/>
          <p:cNvSpPr txBox="1"/>
          <p:nvPr/>
        </p:nvSpPr>
        <p:spPr>
          <a:xfrm>
            <a:off x="8024217" y="2268328"/>
            <a:ext cx="967105" cy="521970"/>
          </a:xfrm>
          <a:prstGeom prst="rect">
            <a:avLst/>
          </a:prstGeom>
          <a:noFill/>
        </p:spPr>
        <p:txBody>
          <a:bodyPr wrap="none" rtlCol="0" anchor="b">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smtClean="0">
                <a:solidFill>
                  <a:schemeClr val="accent1">
                    <a:lumMod val="50000"/>
                  </a:schemeClr>
                </a:solidFill>
                <a:latin typeface="Agency FB" panose="020B0503020202020204" pitchFamily="34" charset="0"/>
              </a:rPr>
              <a:t>语 法</a:t>
            </a:r>
            <a:endParaRPr lang="zh-CN" altLang="en-US" sz="2800" b="1" dirty="0">
              <a:solidFill>
                <a:schemeClr val="accent1">
                  <a:lumMod val="50000"/>
                </a:schemeClr>
              </a:solidFill>
              <a:latin typeface="Agency FB" panose="020B0503020202020204" pitchFamily="34" charset="0"/>
            </a:endParaRPr>
          </a:p>
        </p:txBody>
      </p:sp>
      <p:sp>
        <p:nvSpPr>
          <p:cNvPr id="45" name="圆角矩形 38"/>
          <p:cNvSpPr/>
          <p:nvPr/>
        </p:nvSpPr>
        <p:spPr>
          <a:xfrm>
            <a:off x="2648585" y="2088515"/>
            <a:ext cx="1602740" cy="923925"/>
          </a:xfrm>
          <a:prstGeom prst="roundRect">
            <a:avLst>
              <a:gd name="adj" fmla="val 16650"/>
            </a:avLst>
          </a:prstGeom>
          <a:gradFill rotWithShape="1">
            <a:gsLst>
              <a:gs pos="46000">
                <a:srgbClr val="ECECEC"/>
              </a:gs>
              <a:gs pos="96000">
                <a:srgbClr val="F9F9F9"/>
              </a:gs>
              <a:gs pos="4000">
                <a:srgbClr val="B8B8B8"/>
              </a:gs>
            </a:gsLst>
            <a:lin ang="7800000" scaled="0"/>
          </a:gradFill>
          <a:ln w="38100">
            <a:gradFill>
              <a:gsLst>
                <a:gs pos="0">
                  <a:schemeClr val="bg1"/>
                </a:gs>
                <a:gs pos="100000">
                  <a:srgbClr val="D1D1D1"/>
                </a:gs>
              </a:gsLst>
              <a:lin ang="7800000" scaled="0"/>
            </a:gradFill>
          </a:ln>
          <a:effectLst>
            <a:outerShdw blurRad="330200" dist="177800" dir="7800000" sx="101000" sy="101000" algn="ctr" rotWithShape="0">
              <a:schemeClr val="tx1">
                <a:alpha val="50000"/>
              </a:schemeClr>
            </a:outerShdw>
          </a:effectLst>
        </p:spPr>
        <p:txBody>
          <a:bodyPr wrap="none" anchor="ctr"/>
          <a:lstStyle/>
          <a:p>
            <a:pPr algn="ctr" latinLnBrk="1"/>
            <a:endParaRPr kumimoji="1" lang="zh-CN" altLang="en-US" sz="100" b="1">
              <a:solidFill>
                <a:schemeClr val="accent1"/>
              </a:solidFill>
              <a:latin typeface="Impact" panose="020B0806030902050204" pitchFamily="34" charset="0"/>
              <a:ea typeface="Gulim" panose="020B0600000101010101" charset="-127"/>
            </a:endParaRPr>
          </a:p>
        </p:txBody>
      </p:sp>
      <p:sp>
        <p:nvSpPr>
          <p:cNvPr id="46" name="文本框 105"/>
          <p:cNvSpPr txBox="1"/>
          <p:nvPr/>
        </p:nvSpPr>
        <p:spPr>
          <a:xfrm>
            <a:off x="2594610" y="2299335"/>
            <a:ext cx="1444625" cy="521970"/>
          </a:xfrm>
          <a:prstGeom prst="rect">
            <a:avLst/>
          </a:prstGeom>
          <a:noFill/>
        </p:spPr>
        <p:txBody>
          <a:bodyPr wrap="square" rtlCol="0" anchor="b">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800" b="1" dirty="0">
                <a:solidFill>
                  <a:schemeClr val="accent1">
                    <a:lumMod val="50000"/>
                  </a:schemeClr>
                </a:solidFill>
                <a:latin typeface="Agency FB" panose="020B0503020202020204" pitchFamily="34" charset="0"/>
              </a:rPr>
              <a:t>流畅度</a:t>
            </a:r>
            <a:endParaRPr lang="zh-CN" altLang="en-US" sz="2800" b="1" dirty="0">
              <a:solidFill>
                <a:schemeClr val="accent1">
                  <a:lumMod val="50000"/>
                </a:schemeClr>
              </a:solidFill>
              <a:latin typeface="Agency FB" panose="020B0503020202020204" pitchFamily="34" charset="0"/>
            </a:endParaRPr>
          </a:p>
        </p:txBody>
      </p:sp>
      <p:sp>
        <p:nvSpPr>
          <p:cNvPr id="49" name="文本框 105"/>
          <p:cNvSpPr txBox="1"/>
          <p:nvPr/>
        </p:nvSpPr>
        <p:spPr>
          <a:xfrm>
            <a:off x="2880054" y="3601127"/>
            <a:ext cx="967105" cy="521970"/>
          </a:xfrm>
          <a:prstGeom prst="rect">
            <a:avLst/>
          </a:prstGeom>
          <a:noFill/>
        </p:spPr>
        <p:txBody>
          <a:bodyPr wrap="none" rtlCol="0" anchor="b">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2800" b="1" dirty="0" smtClean="0">
                <a:solidFill>
                  <a:schemeClr val="accent1">
                    <a:lumMod val="50000"/>
                  </a:schemeClr>
                </a:solidFill>
                <a:latin typeface="Agency FB" panose="020B0503020202020204" pitchFamily="34" charset="0"/>
              </a:rPr>
              <a:t>词 汇</a:t>
            </a:r>
            <a:endParaRPr lang="zh-CN" altLang="en-US" sz="2800" b="1" dirty="0">
              <a:solidFill>
                <a:schemeClr val="accent1">
                  <a:lumMod val="50000"/>
                </a:schemeClr>
              </a:solidFill>
              <a:latin typeface="Agency FB" panose="020B0503020202020204" pitchFamily="34" charset="0"/>
            </a:endParaRPr>
          </a:p>
        </p:txBody>
      </p:sp>
      <p:sp>
        <p:nvSpPr>
          <p:cNvPr id="50" name="文本框 101"/>
          <p:cNvSpPr txBox="1"/>
          <p:nvPr/>
        </p:nvSpPr>
        <p:spPr>
          <a:xfrm>
            <a:off x="8085703" y="3593987"/>
            <a:ext cx="967105" cy="521970"/>
          </a:xfrm>
          <a:prstGeom prst="rect">
            <a:avLst/>
          </a:prstGeom>
          <a:noFill/>
        </p:spPr>
        <p:txBody>
          <a:bodyPr wrap="none" rtlCol="0" anchor="b">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smtClean="0">
                <a:solidFill>
                  <a:schemeClr val="accent1">
                    <a:lumMod val="50000"/>
                  </a:schemeClr>
                </a:solidFill>
                <a:latin typeface="Agency FB" panose="020B0503020202020204" pitchFamily="34" charset="0"/>
              </a:rPr>
              <a:t>发 音</a:t>
            </a:r>
            <a:endParaRPr lang="zh-CN" altLang="en-US" sz="2800" b="1" dirty="0">
              <a:solidFill>
                <a:schemeClr val="accent1">
                  <a:lumMod val="50000"/>
                </a:schemeClr>
              </a:solidFill>
              <a:latin typeface="Agency FB" panose="020B0503020202020204" pitchFamily="34" charset="0"/>
            </a:endParaRPr>
          </a:p>
        </p:txBody>
      </p:sp>
      <p:sp>
        <p:nvSpPr>
          <p:cNvPr id="4" name="文本框 3"/>
          <p:cNvSpPr txBox="1"/>
          <p:nvPr/>
        </p:nvSpPr>
        <p:spPr>
          <a:xfrm>
            <a:off x="3152153" y="4484033"/>
            <a:ext cx="1946161" cy="1106805"/>
          </a:xfrm>
          <a:prstGeom prst="rect">
            <a:avLst/>
          </a:prstGeom>
          <a:noFill/>
        </p:spPr>
        <p:txBody>
          <a:bodyPr wrap="square" rtlCol="0">
            <a:spAutoFit/>
            <a:scene3d>
              <a:camera prst="orthographicFront"/>
              <a:lightRig rig="threePt" dir="t"/>
            </a:scene3d>
          </a:bodyPr>
          <a:lstStyle/>
          <a:p>
            <a:r>
              <a:rPr lang="en-US" altLang="zh-CN" sz="6600" b="1" dirty="0">
                <a:ln w="22225">
                  <a:solidFill>
                    <a:schemeClr val="accent2"/>
                  </a:solidFill>
                  <a:prstDash val="solid"/>
                </a:ln>
                <a:solidFill>
                  <a:schemeClr val="accent2">
                    <a:lumMod val="40000"/>
                    <a:lumOff val="60000"/>
                  </a:schemeClr>
                </a:solidFill>
                <a:effectLst/>
                <a:latin typeface="Arial Rounded MT Bold" panose="020F0704030504030204" pitchFamily="34" charset="0"/>
              </a:rPr>
              <a:t>2</a:t>
            </a:r>
            <a:endParaRPr lang="en-US" altLang="zh-CN" sz="6600" b="1" dirty="0">
              <a:ln w="22225">
                <a:solidFill>
                  <a:schemeClr val="accent2"/>
                </a:solidFill>
                <a:prstDash val="solid"/>
              </a:ln>
              <a:solidFill>
                <a:schemeClr val="accent2">
                  <a:lumMod val="40000"/>
                  <a:lumOff val="60000"/>
                </a:schemeClr>
              </a:solidFill>
              <a:effectLst/>
              <a:latin typeface="Arial Rounded MT Bold" panose="020F0704030504030204" pitchFamily="34" charset="0"/>
            </a:endParaRPr>
          </a:p>
        </p:txBody>
      </p:sp>
      <p:sp>
        <p:nvSpPr>
          <p:cNvPr id="24" name="文本框 23"/>
          <p:cNvSpPr txBox="1"/>
          <p:nvPr/>
        </p:nvSpPr>
        <p:spPr>
          <a:xfrm>
            <a:off x="3152168" y="1018231"/>
            <a:ext cx="1946161" cy="1106805"/>
          </a:xfrm>
          <a:prstGeom prst="rect">
            <a:avLst/>
          </a:prstGeom>
          <a:noFill/>
        </p:spPr>
        <p:txBody>
          <a:bodyPr wrap="square" rtlCol="0">
            <a:spAutoFit/>
            <a:scene3d>
              <a:camera prst="orthographicFront"/>
              <a:lightRig rig="threePt" dir="t"/>
            </a:scene3d>
          </a:bodyPr>
          <a:lstStyle/>
          <a:p>
            <a:r>
              <a:rPr lang="en-US" altLang="zh-CN" sz="6600" b="1" dirty="0" smtClean="0">
                <a:ln w="22225">
                  <a:solidFill>
                    <a:schemeClr val="accent2"/>
                  </a:solidFill>
                  <a:prstDash val="solid"/>
                </a:ln>
                <a:solidFill>
                  <a:schemeClr val="accent2">
                    <a:lumMod val="40000"/>
                    <a:lumOff val="60000"/>
                  </a:schemeClr>
                </a:solidFill>
                <a:effectLst/>
                <a:latin typeface="Arial Rounded MT Bold" panose="020F0704030504030204" pitchFamily="34" charset="0"/>
              </a:rPr>
              <a:t>1</a:t>
            </a:r>
            <a:endParaRPr lang="en-US" altLang="zh-CN" sz="6600" b="1" dirty="0" smtClean="0">
              <a:ln w="22225">
                <a:solidFill>
                  <a:schemeClr val="accent2"/>
                </a:solidFill>
                <a:prstDash val="solid"/>
              </a:ln>
              <a:solidFill>
                <a:schemeClr val="accent2">
                  <a:lumMod val="40000"/>
                  <a:lumOff val="60000"/>
                </a:schemeClr>
              </a:solidFill>
              <a:effectLst/>
              <a:latin typeface="Arial Rounded MT Bold" panose="020F0704030504030204" pitchFamily="34" charset="0"/>
            </a:endParaRPr>
          </a:p>
        </p:txBody>
      </p:sp>
      <p:sp>
        <p:nvSpPr>
          <p:cNvPr id="25" name="文本框 24"/>
          <p:cNvSpPr txBox="1"/>
          <p:nvPr/>
        </p:nvSpPr>
        <p:spPr>
          <a:xfrm>
            <a:off x="7941825" y="907306"/>
            <a:ext cx="1946161" cy="1106805"/>
          </a:xfrm>
          <a:prstGeom prst="rect">
            <a:avLst/>
          </a:prstGeom>
          <a:noFill/>
        </p:spPr>
        <p:txBody>
          <a:bodyPr wrap="square" rtlCol="0">
            <a:spAutoFit/>
            <a:scene3d>
              <a:camera prst="orthographicFront"/>
              <a:lightRig rig="threePt" dir="t"/>
            </a:scene3d>
          </a:bodyPr>
          <a:lstStyle/>
          <a:p>
            <a:r>
              <a:rPr lang="en-US" altLang="zh-CN" sz="6600" b="1" dirty="0">
                <a:ln w="22225">
                  <a:solidFill>
                    <a:schemeClr val="accent2"/>
                  </a:solidFill>
                  <a:prstDash val="solid"/>
                </a:ln>
                <a:solidFill>
                  <a:schemeClr val="accent2">
                    <a:lumMod val="40000"/>
                    <a:lumOff val="60000"/>
                  </a:schemeClr>
                </a:solidFill>
                <a:effectLst/>
                <a:latin typeface="Arial Rounded MT Bold" panose="020F0704030504030204" pitchFamily="34" charset="0"/>
              </a:rPr>
              <a:t>3</a:t>
            </a:r>
            <a:endParaRPr lang="en-US" altLang="zh-CN" sz="6600" b="1" dirty="0">
              <a:ln w="22225">
                <a:solidFill>
                  <a:schemeClr val="accent2"/>
                </a:solidFill>
                <a:prstDash val="solid"/>
              </a:ln>
              <a:solidFill>
                <a:schemeClr val="accent2">
                  <a:lumMod val="40000"/>
                  <a:lumOff val="60000"/>
                </a:schemeClr>
              </a:solidFill>
              <a:effectLst/>
              <a:latin typeface="Arial Rounded MT Bold" panose="020F0704030504030204" pitchFamily="34" charset="0"/>
            </a:endParaRPr>
          </a:p>
        </p:txBody>
      </p:sp>
      <p:sp>
        <p:nvSpPr>
          <p:cNvPr id="26" name="文本框 25"/>
          <p:cNvSpPr txBox="1"/>
          <p:nvPr/>
        </p:nvSpPr>
        <p:spPr>
          <a:xfrm>
            <a:off x="7941824" y="4355616"/>
            <a:ext cx="1946161" cy="1106805"/>
          </a:xfrm>
          <a:prstGeom prst="rect">
            <a:avLst/>
          </a:prstGeom>
          <a:noFill/>
        </p:spPr>
        <p:txBody>
          <a:bodyPr wrap="square" rtlCol="0">
            <a:spAutoFit/>
            <a:scene3d>
              <a:camera prst="orthographicFront"/>
              <a:lightRig rig="threePt" dir="t"/>
            </a:scene3d>
          </a:bodyPr>
          <a:lstStyle/>
          <a:p>
            <a:r>
              <a:rPr lang="en-US" altLang="zh-CN" sz="6600" b="1" dirty="0">
                <a:ln w="22225">
                  <a:solidFill>
                    <a:schemeClr val="accent2"/>
                  </a:solidFill>
                  <a:prstDash val="solid"/>
                </a:ln>
                <a:solidFill>
                  <a:schemeClr val="accent2">
                    <a:lumMod val="40000"/>
                    <a:lumOff val="60000"/>
                  </a:schemeClr>
                </a:solidFill>
                <a:effectLst/>
                <a:latin typeface="Arial Rounded MT Bold" panose="020F0704030504030204" pitchFamily="34" charset="0"/>
              </a:rPr>
              <a:t>4</a:t>
            </a:r>
            <a:endParaRPr lang="en-US" altLang="zh-CN" sz="6600" b="1" dirty="0">
              <a:ln w="22225">
                <a:solidFill>
                  <a:schemeClr val="accent2"/>
                </a:solidFill>
                <a:prstDash val="solid"/>
              </a:ln>
              <a:solidFill>
                <a:schemeClr val="accent2">
                  <a:lumMod val="40000"/>
                  <a:lumOff val="60000"/>
                </a:schemeClr>
              </a:solidFill>
              <a:effectLst/>
              <a:latin typeface="Arial Rounded MT Bold" panose="020F0704030504030204" pitchFamily="34" charset="0"/>
            </a:endParaRPr>
          </a:p>
        </p:txBody>
      </p:sp>
      <p:sp>
        <p:nvSpPr>
          <p:cNvPr id="5" name="TextBox 70"/>
          <p:cNvSpPr txBox="1"/>
          <p:nvPr/>
        </p:nvSpPr>
        <p:spPr>
          <a:xfrm>
            <a:off x="2794334" y="5632575"/>
            <a:ext cx="6998018" cy="553720"/>
          </a:xfrm>
          <a:prstGeom prst="rect">
            <a:avLst/>
          </a:prstGeom>
          <a:noFill/>
          <a:ln w="9525">
            <a:noFill/>
          </a:ln>
        </p:spPr>
        <p:txBody>
          <a:bodyPr wrap="square" lIns="0" tIns="0" rIns="0" bIns="0">
            <a:spAutoFit/>
          </a:bodyPr>
          <a:lstStyle/>
          <a:p>
            <a:pPr algn="ctr"/>
            <a:r>
              <a:rPr lang="zh-CN" altLang="en-US" sz="2800" b="1" dirty="0">
                <a:solidFill>
                  <a:schemeClr val="bg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rPr>
              <a:t>仅仅</a:t>
            </a:r>
            <a:r>
              <a:rPr lang="en-US" altLang="zh-CN" sz="3600" b="1" dirty="0">
                <a:solidFill>
                  <a:schemeClr val="bg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rPr>
              <a:t>11-14</a:t>
            </a:r>
            <a:r>
              <a:rPr lang="zh-CN" altLang="en-US" sz="2800" b="1" dirty="0">
                <a:solidFill>
                  <a:schemeClr val="bg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rPr>
              <a:t>分钟，发音决定成功的</a:t>
            </a:r>
            <a:r>
              <a:rPr lang="en-US" altLang="zh-CN" sz="3200" b="1" dirty="0">
                <a:solidFill>
                  <a:schemeClr val="bg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rPr>
              <a:t>50%</a:t>
            </a:r>
            <a:endParaRPr lang="en-US" altLang="zh-CN" sz="3200" b="1" dirty="0">
              <a:solidFill>
                <a:schemeClr val="bg1"/>
              </a:solidFill>
              <a:effectLst>
                <a:outerShdw blurRad="38100" dist="19050" dir="2700000" algn="tl" rotWithShape="0">
                  <a:schemeClr val="dk1">
                    <a:alpha val="40000"/>
                  </a:schemeClr>
                </a:outerShdw>
              </a:effectLst>
              <a:latin typeface="Calibri" panose="020F0502020204030204" charset="0"/>
              <a:ea typeface="宋体" panose="02010600030101010101" pitchFamily="2" charset="-122"/>
            </a:endParaRPr>
          </a:p>
        </p:txBody>
      </p:sp>
    </p:spTree>
    <p:custDataLst>
      <p:tags r:id="rId2"/>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an item of clothing that someone gave you</a:t>
            </a:r>
            <a:endParaRPr lang="zh-CN" altLang="en-US" sz="2400"/>
          </a:p>
          <a:p>
            <a:pPr marL="0" indent="0">
              <a:buNone/>
            </a:pPr>
            <a:endParaRPr lang="zh-CN" altLang="en-US" sz="2400"/>
          </a:p>
          <a:p>
            <a:pPr marL="0" indent="0">
              <a:buNone/>
            </a:pPr>
            <a:r>
              <a:rPr lang="zh-CN" altLang="en-US" sz="2400"/>
              <a:t>You should say</a:t>
            </a:r>
            <a:endParaRPr lang="zh-CN" altLang="en-US" sz="2400"/>
          </a:p>
          <a:p>
            <a:pPr marL="0" indent="0">
              <a:buNone/>
            </a:pPr>
            <a:r>
              <a:rPr lang="zh-CN" altLang="en-US" sz="2400"/>
              <a:t>What the clothing was</a:t>
            </a:r>
            <a:endParaRPr lang="zh-CN" altLang="en-US" sz="2400"/>
          </a:p>
          <a:p>
            <a:pPr marL="0" indent="0">
              <a:buNone/>
            </a:pPr>
            <a:r>
              <a:rPr lang="zh-CN" altLang="en-US" sz="2400"/>
              <a:t>Who gave it to you</a:t>
            </a:r>
            <a:endParaRPr lang="zh-CN" altLang="en-US" sz="2400"/>
          </a:p>
          <a:p>
            <a:pPr marL="0" indent="0">
              <a:buNone/>
            </a:pPr>
            <a:r>
              <a:rPr lang="zh-CN" altLang="en-US" sz="2400"/>
              <a:t>When you got it</a:t>
            </a:r>
            <a:endParaRPr lang="zh-CN" altLang="en-US" sz="2400"/>
          </a:p>
          <a:p>
            <a:pPr marL="0" indent="0">
              <a:buNone/>
            </a:pPr>
            <a:r>
              <a:rPr lang="zh-CN" altLang="en-US" sz="2400"/>
              <a:t>And explain why this person gave you the clothing </a:t>
            </a:r>
            <a:endParaRPr lang="zh-CN"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 course that impressed you a lot</a:t>
            </a:r>
            <a:endParaRPr lang="zh-CN" altLang="en-US" sz="2400"/>
          </a:p>
          <a:p>
            <a:pPr marL="0" indent="0">
              <a:buNone/>
            </a:pPr>
            <a:endParaRPr lang="zh-CN" altLang="en-US" sz="2400"/>
          </a:p>
          <a:p>
            <a:pPr marL="0" indent="0">
              <a:buNone/>
            </a:pPr>
            <a:r>
              <a:rPr lang="zh-CN" altLang="en-US" sz="2400"/>
              <a:t>You should say</a:t>
            </a:r>
            <a:endParaRPr lang="zh-CN" altLang="en-US" sz="2400"/>
          </a:p>
          <a:p>
            <a:pPr marL="0" indent="0">
              <a:buNone/>
            </a:pPr>
            <a:r>
              <a:rPr lang="zh-CN" altLang="en-US" sz="2400"/>
              <a:t>What the course was about</a:t>
            </a:r>
            <a:endParaRPr lang="zh-CN" altLang="en-US" sz="2400"/>
          </a:p>
          <a:p>
            <a:pPr marL="0" indent="0">
              <a:buNone/>
            </a:pPr>
            <a:r>
              <a:rPr lang="zh-CN" altLang="en-US" sz="2400"/>
              <a:t>Where you took the course</a:t>
            </a:r>
            <a:endParaRPr lang="zh-CN" altLang="en-US" sz="2400"/>
          </a:p>
          <a:p>
            <a:pPr marL="0" indent="0">
              <a:buNone/>
            </a:pPr>
            <a:r>
              <a:rPr lang="zh-CN" altLang="en-US" sz="2400"/>
              <a:t>What you did during the course</a:t>
            </a:r>
            <a:endParaRPr lang="zh-CN" altLang="en-US" sz="2400"/>
          </a:p>
          <a:p>
            <a:pPr marL="0" indent="0">
              <a:buNone/>
            </a:pPr>
            <a:r>
              <a:rPr lang="zh-CN" altLang="en-US" sz="2400"/>
              <a:t>And explained why it impressed you a lot </a:t>
            </a:r>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 difficult decision that you once made</a:t>
            </a:r>
            <a:endParaRPr lang="zh-CN" altLang="en-US" sz="2400"/>
          </a:p>
          <a:p>
            <a:pPr marL="0" indent="0">
              <a:buNone/>
            </a:pPr>
            <a:endParaRPr lang="zh-CN" altLang="en-US" sz="2400"/>
          </a:p>
          <a:p>
            <a:pPr marL="0" indent="0">
              <a:buNone/>
            </a:pPr>
            <a:r>
              <a:rPr lang="zh-CN" altLang="en-US" sz="2400"/>
              <a:t>You should say</a:t>
            </a:r>
            <a:endParaRPr lang="zh-CN" altLang="en-US" sz="2400"/>
          </a:p>
          <a:p>
            <a:pPr marL="0" indent="0">
              <a:buNone/>
            </a:pPr>
            <a:r>
              <a:rPr lang="zh-CN" altLang="en-US" sz="2400"/>
              <a:t>What the decision was about</a:t>
            </a:r>
            <a:endParaRPr lang="zh-CN" altLang="en-US" sz="2400"/>
          </a:p>
          <a:p>
            <a:pPr marL="0" indent="0">
              <a:buNone/>
            </a:pPr>
            <a:r>
              <a:rPr lang="zh-CN" altLang="en-US" sz="2400"/>
              <a:t>How you made your choice</a:t>
            </a:r>
            <a:endParaRPr lang="zh-CN" altLang="en-US" sz="2400"/>
          </a:p>
          <a:p>
            <a:pPr marL="0" indent="0">
              <a:buNone/>
            </a:pPr>
            <a:r>
              <a:rPr lang="zh-CN" altLang="en-US" sz="2400"/>
              <a:t>What the results of the decision were</a:t>
            </a:r>
            <a:endParaRPr lang="zh-CN" altLang="en-US" sz="2400"/>
          </a:p>
          <a:p>
            <a:pPr marL="0" indent="0">
              <a:buNone/>
            </a:pPr>
            <a:r>
              <a:rPr lang="zh-CN" altLang="en-US" sz="2400"/>
              <a:t>And explain why it was difficult to make. </a:t>
            </a:r>
            <a:endParaRPr lang="zh-CN"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 habit your friend has and you want to develop</a:t>
            </a:r>
            <a:endParaRPr lang="zh-CN" altLang="en-US" sz="2400"/>
          </a:p>
          <a:p>
            <a:pPr marL="0" indent="0">
              <a:buNone/>
            </a:pPr>
            <a:endParaRPr lang="zh-CN" altLang="en-US" sz="2400"/>
          </a:p>
          <a:p>
            <a:pPr marL="0" indent="0">
              <a:buNone/>
            </a:pPr>
            <a:r>
              <a:rPr lang="zh-CN" altLang="en-US" sz="2400"/>
              <a:t>You should say</a:t>
            </a:r>
            <a:endParaRPr lang="zh-CN" altLang="en-US" sz="2400"/>
          </a:p>
          <a:p>
            <a:pPr marL="0" indent="0">
              <a:buNone/>
            </a:pPr>
            <a:r>
              <a:rPr lang="zh-CN" altLang="en-US" sz="2400"/>
              <a:t>Who your friend is</a:t>
            </a:r>
            <a:endParaRPr lang="zh-CN" altLang="en-US" sz="2400"/>
          </a:p>
          <a:p>
            <a:pPr marL="0" indent="0">
              <a:buNone/>
            </a:pPr>
            <a:r>
              <a:rPr lang="zh-CN" altLang="en-US" sz="2400"/>
              <a:t>What habit he/she has</a:t>
            </a:r>
            <a:endParaRPr lang="zh-CN" altLang="en-US" sz="2400"/>
          </a:p>
          <a:p>
            <a:pPr marL="0" indent="0">
              <a:buNone/>
            </a:pPr>
            <a:r>
              <a:rPr lang="zh-CN" altLang="en-US" sz="2400"/>
              <a:t>When you noticed this habit</a:t>
            </a:r>
            <a:endParaRPr lang="zh-CN" altLang="en-US" sz="2400"/>
          </a:p>
          <a:p>
            <a:pPr marL="0" indent="0">
              <a:buNone/>
            </a:pPr>
            <a:r>
              <a:rPr lang="zh-CN" altLang="en-US" sz="2400"/>
              <a:t>And explain why you want to develop this habit </a:t>
            </a:r>
            <a:endParaRPr lang="zh-CN"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 time you saw something interesting on social media. </a:t>
            </a:r>
            <a:endParaRPr lang="zh-CN" altLang="en-US" sz="2400"/>
          </a:p>
          <a:p>
            <a:pPr marL="0" indent="0">
              <a:buNone/>
            </a:pPr>
            <a:endParaRPr lang="zh-CN" altLang="en-US" sz="2400"/>
          </a:p>
          <a:p>
            <a:pPr marL="0" indent="0">
              <a:buNone/>
            </a:pPr>
            <a:r>
              <a:rPr lang="zh-CN" altLang="en-US" sz="2400"/>
              <a:t>You should say: </a:t>
            </a:r>
            <a:endParaRPr lang="zh-CN" altLang="en-US" sz="2400"/>
          </a:p>
          <a:p>
            <a:pPr marL="0" indent="0">
              <a:buNone/>
            </a:pPr>
            <a:r>
              <a:rPr lang="zh-CN" altLang="en-US" sz="2400"/>
              <a:t>when it was</a:t>
            </a:r>
            <a:endParaRPr lang="zh-CN" altLang="en-US" sz="2400"/>
          </a:p>
          <a:p>
            <a:pPr marL="0" indent="0">
              <a:buNone/>
            </a:pPr>
            <a:r>
              <a:rPr lang="zh-CN" altLang="en-US" sz="2400"/>
              <a:t>where you saw it</a:t>
            </a:r>
            <a:endParaRPr lang="zh-CN" altLang="en-US" sz="2400"/>
          </a:p>
          <a:p>
            <a:pPr marL="0" indent="0">
              <a:buNone/>
            </a:pPr>
            <a:r>
              <a:rPr lang="zh-CN" altLang="en-US" sz="2400"/>
              <a:t>what you saw </a:t>
            </a:r>
            <a:endParaRPr lang="zh-CN" altLang="en-US" sz="2400"/>
          </a:p>
          <a:p>
            <a:pPr marL="0" indent="0">
              <a:buNone/>
            </a:pPr>
            <a:r>
              <a:rPr lang="zh-CN" altLang="en-US" sz="2400"/>
              <a:t>And explain why you think it was interesting </a:t>
            </a:r>
            <a:endParaRPr lang="zh-CN"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sz="2400">
                <a:sym typeface="+mn-ea"/>
              </a:rPr>
              <a:t>Describe a good service you received</a:t>
            </a:r>
            <a:endParaRPr sz="2400">
              <a:sym typeface="+mn-ea"/>
            </a:endParaRPr>
          </a:p>
          <a:p>
            <a:pPr marL="0" indent="0">
              <a:buNone/>
            </a:pPr>
            <a:endParaRPr sz="2400">
              <a:sym typeface="+mn-ea"/>
            </a:endParaRPr>
          </a:p>
          <a:p>
            <a:pPr marL="0" indent="0">
              <a:buNone/>
            </a:pPr>
            <a:r>
              <a:rPr sz="2400">
                <a:sym typeface="+mn-ea"/>
              </a:rPr>
              <a:t>You should say:</a:t>
            </a:r>
            <a:endParaRPr sz="2400">
              <a:sym typeface="+mn-ea"/>
            </a:endParaRPr>
          </a:p>
          <a:p>
            <a:pPr marL="0" indent="0">
              <a:buNone/>
            </a:pPr>
            <a:r>
              <a:rPr sz="2400">
                <a:sym typeface="+mn-ea"/>
              </a:rPr>
              <a:t>What the service was</a:t>
            </a:r>
            <a:endParaRPr sz="2400">
              <a:sym typeface="+mn-ea"/>
            </a:endParaRPr>
          </a:p>
          <a:p>
            <a:pPr marL="0" indent="0">
              <a:buNone/>
            </a:pPr>
            <a:r>
              <a:rPr sz="2400">
                <a:sym typeface="+mn-ea"/>
              </a:rPr>
              <a:t>When you received it</a:t>
            </a:r>
            <a:endParaRPr sz="2400">
              <a:sym typeface="+mn-ea"/>
            </a:endParaRPr>
          </a:p>
          <a:p>
            <a:pPr marL="0" indent="0">
              <a:buNone/>
            </a:pPr>
            <a:r>
              <a:rPr sz="2400">
                <a:sym typeface="+mn-ea"/>
              </a:rPr>
              <a:t>Who you were with</a:t>
            </a:r>
            <a:endParaRPr sz="2400">
              <a:sym typeface="+mn-ea"/>
            </a:endParaRPr>
          </a:p>
          <a:p>
            <a:pPr marL="0" indent="0">
              <a:buNone/>
            </a:pPr>
            <a:r>
              <a:rPr sz="2400">
                <a:sym typeface="+mn-ea"/>
              </a:rPr>
              <a:t>How you felt about it</a:t>
            </a:r>
            <a:r>
              <a:rPr lang="zh-CN" altLang="en-US" sz="2400"/>
              <a:t> </a:t>
            </a:r>
            <a:endParaRPr lang="zh-CN"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an occasion when you got up early</a:t>
            </a:r>
            <a:endParaRPr lang="zh-CN" altLang="en-US" sz="2400"/>
          </a:p>
          <a:p>
            <a:pPr marL="0" indent="0">
              <a:buNone/>
            </a:pPr>
            <a:endParaRPr lang="zh-CN" altLang="en-US" sz="2400"/>
          </a:p>
          <a:p>
            <a:pPr marL="0" indent="0">
              <a:buNone/>
            </a:pPr>
            <a:r>
              <a:rPr lang="zh-CN" altLang="en-US" sz="2400"/>
              <a:t>You should say:</a:t>
            </a:r>
            <a:endParaRPr lang="zh-CN" altLang="en-US" sz="2400"/>
          </a:p>
          <a:p>
            <a:pPr marL="0" indent="0">
              <a:buNone/>
            </a:pPr>
            <a:r>
              <a:rPr lang="zh-CN" altLang="en-US" sz="2400"/>
              <a:t>When you got up </a:t>
            </a:r>
            <a:endParaRPr lang="zh-CN" altLang="en-US" sz="2400"/>
          </a:p>
          <a:p>
            <a:pPr marL="0" indent="0">
              <a:buNone/>
            </a:pPr>
            <a:r>
              <a:rPr lang="zh-CN" altLang="en-US" sz="2400"/>
              <a:t>What you did</a:t>
            </a:r>
            <a:endParaRPr lang="zh-CN" altLang="en-US" sz="2400"/>
          </a:p>
          <a:p>
            <a:pPr marL="0" indent="0">
              <a:buNone/>
            </a:pPr>
            <a:r>
              <a:rPr lang="zh-CN" altLang="en-US" sz="2400"/>
              <a:t>Why you got up early</a:t>
            </a:r>
            <a:endParaRPr lang="zh-CN" altLang="en-US" sz="2400"/>
          </a:p>
          <a:p>
            <a:pPr marL="0" indent="0">
              <a:buNone/>
            </a:pPr>
            <a:r>
              <a:rPr lang="zh-CN" altLang="en-US" sz="2400"/>
              <a:t>And how you felt about it </a:t>
            </a:r>
            <a:endParaRPr lang="zh-CN"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 time when you waited for something special that would happen</a:t>
            </a:r>
            <a:endParaRPr lang="zh-CN" altLang="en-US" sz="2400"/>
          </a:p>
          <a:p>
            <a:pPr marL="0" indent="0">
              <a:buNone/>
            </a:pPr>
            <a:endParaRPr lang="zh-CN" altLang="en-US" sz="2400"/>
          </a:p>
          <a:p>
            <a:pPr marL="0" indent="0">
              <a:buNone/>
            </a:pPr>
            <a:r>
              <a:rPr lang="zh-CN" altLang="en-US" sz="2400"/>
              <a:t>You should say</a:t>
            </a:r>
            <a:endParaRPr lang="zh-CN" altLang="en-US" sz="2400"/>
          </a:p>
          <a:p>
            <a:pPr marL="0" indent="0">
              <a:buNone/>
            </a:pPr>
            <a:r>
              <a:rPr lang="zh-CN" altLang="en-US" sz="2400"/>
              <a:t>What you waited for</a:t>
            </a:r>
            <a:endParaRPr lang="zh-CN" altLang="en-US" sz="2400"/>
          </a:p>
          <a:p>
            <a:pPr marL="0" indent="0">
              <a:buNone/>
            </a:pPr>
            <a:r>
              <a:rPr lang="zh-CN" altLang="en-US" sz="2400"/>
              <a:t>Where you waited</a:t>
            </a:r>
            <a:endParaRPr lang="zh-CN" altLang="en-US" sz="2400"/>
          </a:p>
          <a:p>
            <a:pPr marL="0" indent="0">
              <a:buNone/>
            </a:pPr>
            <a:r>
              <a:rPr lang="zh-CN" altLang="en-US" sz="2400"/>
              <a:t>Why it was special</a:t>
            </a:r>
            <a:endParaRPr lang="zh-CN" altLang="en-US" sz="2400"/>
          </a:p>
          <a:p>
            <a:pPr marL="0" indent="0">
              <a:buNone/>
            </a:pPr>
            <a:r>
              <a:rPr lang="zh-CN" altLang="en-US" sz="2400"/>
              <a:t>And explain how you felt while you were waiting </a:t>
            </a:r>
            <a:endParaRPr lang="zh-CN"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 time when you were friendly to someone you didn’t like</a:t>
            </a:r>
            <a:endParaRPr lang="zh-CN" altLang="en-US" sz="2400"/>
          </a:p>
          <a:p>
            <a:pPr marL="0" indent="0">
              <a:buNone/>
            </a:pPr>
            <a:endParaRPr lang="zh-CN" altLang="en-US" sz="2400"/>
          </a:p>
          <a:p>
            <a:pPr marL="0" indent="0">
              <a:buNone/>
            </a:pPr>
            <a:r>
              <a:rPr lang="zh-CN" altLang="en-US" sz="2400"/>
              <a:t>You should say</a:t>
            </a:r>
            <a:endParaRPr lang="zh-CN" altLang="en-US" sz="2400"/>
          </a:p>
          <a:p>
            <a:pPr marL="0" indent="0">
              <a:buNone/>
            </a:pPr>
            <a:r>
              <a:rPr lang="zh-CN" altLang="en-US" sz="2400"/>
              <a:t>When and where it happened</a:t>
            </a:r>
            <a:endParaRPr lang="zh-CN" altLang="en-US" sz="2400"/>
          </a:p>
          <a:p>
            <a:pPr marL="0" indent="0">
              <a:buNone/>
            </a:pPr>
            <a:r>
              <a:rPr lang="zh-CN" altLang="en-US" sz="2400"/>
              <a:t>Who he/she was</a:t>
            </a:r>
            <a:endParaRPr lang="zh-CN" altLang="en-US" sz="2400"/>
          </a:p>
          <a:p>
            <a:pPr marL="0" indent="0">
              <a:buNone/>
            </a:pPr>
            <a:r>
              <a:rPr lang="zh-CN" altLang="en-US" sz="2400"/>
              <a:t>Why you didn’t like this person</a:t>
            </a:r>
            <a:endParaRPr lang="zh-CN" altLang="en-US" sz="2400"/>
          </a:p>
          <a:p>
            <a:pPr marL="0" indent="0">
              <a:buNone/>
            </a:pPr>
            <a:r>
              <a:rPr lang="zh-CN" altLang="en-US" sz="2400"/>
              <a:t>And explain why you were friendly to him/her on that occasion </a:t>
            </a:r>
            <a:endParaRPr lang="zh-CN"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 difficult thing you did</a:t>
            </a:r>
            <a:endParaRPr lang="zh-CN" altLang="en-US" sz="2400"/>
          </a:p>
          <a:p>
            <a:pPr marL="0" indent="0">
              <a:buNone/>
            </a:pPr>
            <a:endParaRPr lang="zh-CN" altLang="en-US" sz="2400"/>
          </a:p>
          <a:p>
            <a:pPr marL="0" indent="0">
              <a:buNone/>
            </a:pPr>
            <a:r>
              <a:rPr lang="zh-CN" altLang="en-US" sz="2400"/>
              <a:t>You should say</a:t>
            </a:r>
            <a:endParaRPr lang="zh-CN" altLang="en-US" sz="2400"/>
          </a:p>
          <a:p>
            <a:pPr marL="0" indent="0">
              <a:buNone/>
            </a:pPr>
            <a:r>
              <a:rPr lang="zh-CN" altLang="en-US" sz="2400"/>
              <a:t>What it was</a:t>
            </a:r>
            <a:endParaRPr lang="zh-CN" altLang="en-US" sz="2400"/>
          </a:p>
          <a:p>
            <a:pPr marL="0" indent="0">
              <a:buNone/>
            </a:pPr>
            <a:r>
              <a:rPr lang="zh-CN" altLang="en-US" sz="2400"/>
              <a:t>How you did / completed it?</a:t>
            </a:r>
            <a:endParaRPr lang="zh-CN" altLang="en-US" sz="2400"/>
          </a:p>
          <a:p>
            <a:pPr marL="0" indent="0">
              <a:buNone/>
            </a:pPr>
            <a:r>
              <a:rPr lang="zh-CN" altLang="en-US" sz="2400"/>
              <a:t>Why it was difficult?</a:t>
            </a:r>
            <a:endParaRPr lang="zh-CN" altLang="en-US" sz="2400"/>
          </a:p>
          <a:p>
            <a:pPr marL="0" indent="0">
              <a:buNone/>
            </a:pPr>
            <a:r>
              <a:rPr lang="zh-CN" altLang="en-US" sz="2400"/>
              <a:t>And how you felt about doing it? </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3571589" y="5607288"/>
            <a:ext cx="1883954" cy="203835"/>
          </a:xfrm>
          <a:prstGeom prst="rect">
            <a:avLst/>
          </a:prstGeom>
        </p:spPr>
        <p:txBody>
          <a:bodyPr vert="horz" wrap="square" lIns="0" tIns="0" rIns="0" bIns="0" rtlCol="0">
            <a:spAutoFit/>
          </a:bodyPr>
          <a:lstStyle/>
          <a:p>
            <a:pPr>
              <a:lnSpc>
                <a:spcPts val="1590"/>
              </a:lnSpc>
              <a:spcBef>
                <a:spcPct val="0"/>
              </a:spcBef>
              <a:spcAft>
                <a:spcPct val="0"/>
              </a:spcAft>
            </a:pPr>
            <a:r>
              <a:rPr sz="1200">
                <a:solidFill>
                  <a:srgbClr val="FFFFFF"/>
                </a:solidFill>
                <a:latin typeface="JVFCOH+å¾®è½¯é�»" panose="020B0503020204020204"/>
                <a:cs typeface="JVFCOH+å¾®è½¯é�»" panose="020B0503020204020204"/>
              </a:rPr>
              <a:t>在</a:t>
            </a:r>
            <a:r>
              <a:rPr sz="1200" spc="461">
                <a:solidFill>
                  <a:srgbClr val="FFFFFF"/>
                </a:solidFill>
                <a:latin typeface="Times New Roman" panose="02020603050405020304"/>
                <a:cs typeface="Times New Roman" panose="02020603050405020304"/>
              </a:rPr>
              <a:t> </a:t>
            </a:r>
            <a:r>
              <a:rPr sz="1200">
                <a:solidFill>
                  <a:srgbClr val="FFFFFF"/>
                </a:solidFill>
                <a:latin typeface="JVFCOH+å¾®è½¯é�»" panose="020B0503020204020204"/>
                <a:cs typeface="JVFCOH+å¾®è½¯é�»" panose="020B0503020204020204"/>
              </a:rPr>
              <a:t>线</a:t>
            </a:r>
            <a:r>
              <a:rPr sz="1200" spc="443">
                <a:solidFill>
                  <a:srgbClr val="FFFFFF"/>
                </a:solidFill>
                <a:latin typeface="Times New Roman" panose="02020603050405020304"/>
                <a:cs typeface="Times New Roman" panose="02020603050405020304"/>
              </a:rPr>
              <a:t> </a:t>
            </a:r>
            <a:r>
              <a:rPr sz="1200">
                <a:solidFill>
                  <a:srgbClr val="FFFFFF"/>
                </a:solidFill>
                <a:latin typeface="JVFCOH+å¾®è½¯é�»" panose="020B0503020204020204"/>
                <a:cs typeface="JVFCOH+å¾®è½¯é�»" panose="020B0503020204020204"/>
              </a:rPr>
              <a:t>学</a:t>
            </a:r>
            <a:r>
              <a:rPr sz="1200" spc="443">
                <a:solidFill>
                  <a:srgbClr val="FFFFFF"/>
                </a:solidFill>
                <a:latin typeface="Times New Roman" panose="02020603050405020304"/>
                <a:cs typeface="Times New Roman" panose="02020603050405020304"/>
              </a:rPr>
              <a:t> </a:t>
            </a:r>
            <a:r>
              <a:rPr sz="1200">
                <a:solidFill>
                  <a:srgbClr val="FFFFFF"/>
                </a:solidFill>
                <a:latin typeface="JVFCOH+å¾®è½¯é�»" panose="020B0503020204020204"/>
                <a:cs typeface="JVFCOH+å¾®è½¯é�»" panose="020B0503020204020204"/>
              </a:rPr>
              <a:t>习</a:t>
            </a:r>
            <a:r>
              <a:rPr sz="1200" spc="443">
                <a:solidFill>
                  <a:srgbClr val="FFFFFF"/>
                </a:solidFill>
                <a:latin typeface="Times New Roman" panose="02020603050405020304"/>
                <a:cs typeface="Times New Roman" panose="02020603050405020304"/>
              </a:rPr>
              <a:t> </a:t>
            </a:r>
            <a:r>
              <a:rPr sz="1200">
                <a:solidFill>
                  <a:srgbClr val="FFFFFF"/>
                </a:solidFill>
                <a:latin typeface="JVFCOH+å¾®è½¯é�»" panose="020B0503020204020204"/>
                <a:cs typeface="JVFCOH+å¾®è½¯é�»" panose="020B0503020204020204"/>
              </a:rPr>
              <a:t>更</a:t>
            </a:r>
            <a:r>
              <a:rPr sz="1200" spc="443">
                <a:solidFill>
                  <a:srgbClr val="FFFFFF"/>
                </a:solidFill>
                <a:latin typeface="Times New Roman" panose="02020603050405020304"/>
                <a:cs typeface="Times New Roman" panose="02020603050405020304"/>
              </a:rPr>
              <a:t> </a:t>
            </a:r>
            <a:r>
              <a:rPr sz="1200">
                <a:solidFill>
                  <a:srgbClr val="FFFFFF"/>
                </a:solidFill>
                <a:latin typeface="JVFCOH+å¾®è½¯é�»" panose="020B0503020204020204"/>
                <a:cs typeface="JVFCOH+å¾®è½¯é�»" panose="020B0503020204020204"/>
              </a:rPr>
              <a:t>高</a:t>
            </a:r>
            <a:r>
              <a:rPr sz="1200" spc="461">
                <a:solidFill>
                  <a:srgbClr val="FFFFFF"/>
                </a:solidFill>
                <a:latin typeface="Times New Roman" panose="02020603050405020304"/>
                <a:cs typeface="Times New Roman" panose="02020603050405020304"/>
              </a:rPr>
              <a:t> </a:t>
            </a:r>
            <a:r>
              <a:rPr sz="1200">
                <a:solidFill>
                  <a:srgbClr val="FFFFFF"/>
                </a:solidFill>
                <a:latin typeface="JVFCOH+å¾®è½¯é�»" panose="020B0503020204020204"/>
                <a:cs typeface="JVFCOH+å¾®è½¯é�»" panose="020B0503020204020204"/>
              </a:rPr>
              <a:t>效</a:t>
            </a:r>
            <a:endParaRPr sz="1200">
              <a:solidFill>
                <a:srgbClr val="FFFFFF"/>
              </a:solidFill>
              <a:latin typeface="JVFCOH+å¾®è½¯é�»" panose="020B0503020204020204"/>
              <a:cs typeface="JVFCOH+å¾®è½¯é�»" panose="020B0503020204020204"/>
            </a:endParaRPr>
          </a:p>
        </p:txBody>
      </p:sp>
      <p:sp>
        <p:nvSpPr>
          <p:cNvPr id="7" name="object 7"/>
          <p:cNvSpPr txBox="1"/>
          <p:nvPr/>
        </p:nvSpPr>
        <p:spPr>
          <a:xfrm>
            <a:off x="7316534" y="5661267"/>
            <a:ext cx="1366886" cy="152400"/>
          </a:xfrm>
          <a:prstGeom prst="rect">
            <a:avLst/>
          </a:prstGeom>
        </p:spPr>
        <p:txBody>
          <a:bodyPr vert="horz" wrap="square" lIns="0" tIns="0" rIns="0" bIns="0" rtlCol="0">
            <a:spAutoFit/>
          </a:bodyPr>
          <a:lstStyle/>
          <a:p>
            <a:pPr>
              <a:lnSpc>
                <a:spcPts val="1190"/>
              </a:lnSpc>
              <a:spcBef>
                <a:spcPct val="0"/>
              </a:spcBef>
              <a:spcAft>
                <a:spcPct val="0"/>
              </a:spcAft>
            </a:pPr>
            <a:r>
              <a:rPr sz="900">
                <a:solidFill>
                  <a:srgbClr val="FFFFFF"/>
                </a:solidFill>
                <a:latin typeface="DEOFBI+å¾®è½¯é�»" panose="020B0503020204020204"/>
                <a:cs typeface="DEOFBI+å¾®è½¯é�»" panose="020B0503020204020204"/>
              </a:rPr>
              <a:t>www.genshuixue.com</a:t>
            </a:r>
            <a:endParaRPr sz="900">
              <a:solidFill>
                <a:srgbClr val="FFFFFF"/>
              </a:solidFill>
              <a:latin typeface="DEOFBI+å¾®è½¯é�»" panose="020B0503020204020204"/>
              <a:cs typeface="DEOFBI+å¾®è½¯é�»" panose="020B0503020204020204"/>
            </a:endParaRPr>
          </a:p>
        </p:txBody>
      </p:sp>
      <p:sp>
        <p:nvSpPr>
          <p:cNvPr id="18" name="文本框 17"/>
          <p:cNvSpPr txBox="1"/>
          <p:nvPr/>
        </p:nvSpPr>
        <p:spPr>
          <a:xfrm>
            <a:off x="280670" y="238760"/>
            <a:ext cx="7294245" cy="478155"/>
          </a:xfrm>
          <a:prstGeom prst="rect">
            <a:avLst/>
          </a:prstGeom>
          <a:noFill/>
        </p:spPr>
        <p:txBody>
          <a:bodyPr wrap="square" rtlCol="0">
            <a:spAutoFit/>
            <a:scene3d>
              <a:camera prst="orthographicFront"/>
              <a:lightRig rig="threePt" dir="t"/>
            </a:scene3d>
          </a:bodyPr>
          <a:p>
            <a:pPr>
              <a:lnSpc>
                <a:spcPct val="90000"/>
              </a:lnSpc>
              <a:spcBef>
                <a:spcPct val="0"/>
              </a:spcBef>
              <a:spcAft>
                <a:spcPts val="340"/>
              </a:spcAft>
            </a:pPr>
            <a:r>
              <a:rPr kumimoji="1" lang="zh-CN" altLang="en-US" sz="2800" b="1" u="sng" dirty="0">
                <a:solidFill>
                  <a:schemeClr val="bg1"/>
                </a:solidFill>
                <a:effectLst>
                  <a:outerShdw blurRad="38100" dist="38100" dir="2700000" algn="tl">
                    <a:srgbClr val="000000">
                      <a:alpha val="43137"/>
                    </a:srgbClr>
                  </a:outerShdw>
                </a:effectLst>
                <a:latin typeface="+mj-lt"/>
                <a:ea typeface="+mj-ea"/>
                <a:cs typeface="+mj-cs"/>
                <a:sym typeface="+mn-ea"/>
              </a:rPr>
              <a:t>地点类话题</a:t>
            </a:r>
            <a:endParaRPr kumimoji="1" lang="zh-CN" altLang="en-US" sz="2800" b="1" u="sng" dirty="0">
              <a:solidFill>
                <a:schemeClr val="bg1"/>
              </a:solidFill>
              <a:effectLst>
                <a:outerShdw blurRad="38100" dist="38100" dir="2700000" algn="tl">
                  <a:srgbClr val="000000">
                    <a:alpha val="43137"/>
                  </a:srgbClr>
                </a:outerShdw>
              </a:effectLst>
              <a:latin typeface="+mj-lt"/>
              <a:ea typeface="+mj-ea"/>
              <a:cs typeface="+mj-cs"/>
              <a:sym typeface="+mn-ea"/>
            </a:endParaRPr>
          </a:p>
        </p:txBody>
      </p:sp>
      <p:sp>
        <p:nvSpPr>
          <p:cNvPr id="5" name="文本框 4"/>
          <p:cNvSpPr txBox="1"/>
          <p:nvPr/>
        </p:nvSpPr>
        <p:spPr>
          <a:xfrm>
            <a:off x="6166485" y="3002915"/>
            <a:ext cx="922020" cy="337185"/>
          </a:xfrm>
          <a:prstGeom prst="rect">
            <a:avLst/>
          </a:prstGeom>
          <a:solidFill>
            <a:schemeClr val="bg1"/>
          </a:solidFill>
        </p:spPr>
        <p:txBody>
          <a:bodyPr wrap="square" rtlCol="0">
            <a:spAutoFit/>
          </a:bodyPr>
          <a:p>
            <a:endParaRPr lang="en-US" altLang="zh-CN" sz="1600"/>
          </a:p>
        </p:txBody>
      </p:sp>
      <p:sp>
        <p:nvSpPr>
          <p:cNvPr id="16" name="文本框 15"/>
          <p:cNvSpPr txBox="1"/>
          <p:nvPr/>
        </p:nvSpPr>
        <p:spPr>
          <a:xfrm>
            <a:off x="9069070" y="5988050"/>
            <a:ext cx="798195" cy="213995"/>
          </a:xfrm>
          <a:prstGeom prst="rect">
            <a:avLst/>
          </a:prstGeom>
          <a:solidFill>
            <a:srgbClr val="FFFF00"/>
          </a:solidFill>
        </p:spPr>
        <p:txBody>
          <a:bodyPr wrap="square" rtlCol="0">
            <a:spAutoFit/>
          </a:bodyPr>
          <a:p>
            <a:r>
              <a:rPr lang="en-US" altLang="zh-CN" sz="800" b="1"/>
              <a:t>desserts</a:t>
            </a:r>
            <a:endParaRPr lang="en-US" altLang="zh-CN" sz="800" b="1"/>
          </a:p>
        </p:txBody>
      </p:sp>
      <p:sp>
        <p:nvSpPr>
          <p:cNvPr id="17" name="文本框 16"/>
          <p:cNvSpPr txBox="1"/>
          <p:nvPr/>
        </p:nvSpPr>
        <p:spPr>
          <a:xfrm>
            <a:off x="9069070" y="6202045"/>
            <a:ext cx="798830" cy="213995"/>
          </a:xfrm>
          <a:prstGeom prst="rect">
            <a:avLst/>
          </a:prstGeom>
          <a:solidFill>
            <a:srgbClr val="FFFF00"/>
          </a:solidFill>
        </p:spPr>
        <p:txBody>
          <a:bodyPr wrap="square" rtlCol="0">
            <a:spAutoFit/>
          </a:bodyPr>
          <a:p>
            <a:r>
              <a:rPr lang="en-US" altLang="zh-CN" sz="800" b="1"/>
              <a:t>cake</a:t>
            </a:r>
            <a:endParaRPr lang="en-US" altLang="zh-CN" sz="800" b="1"/>
          </a:p>
        </p:txBody>
      </p:sp>
      <p:pic>
        <p:nvPicPr>
          <p:cNvPr id="21" name="图片 20" descr="屏幕快照 2020-07-14 下午11.28.51"/>
          <p:cNvPicPr>
            <a:picLocks noChangeAspect="1"/>
          </p:cNvPicPr>
          <p:nvPr/>
        </p:nvPicPr>
        <p:blipFill>
          <a:blip r:embed="rId1"/>
          <a:srcRect l="28304" t="29899" r="28788" b="18687"/>
          <a:stretch>
            <a:fillRect/>
          </a:stretch>
        </p:blipFill>
        <p:spPr>
          <a:xfrm>
            <a:off x="932180" y="1034415"/>
            <a:ext cx="8935085" cy="5501640"/>
          </a:xfrm>
          <a:prstGeom prst="rect">
            <a:avLst/>
          </a:prstGeom>
          <a:solidFill>
            <a:srgbClr val="FFFF00"/>
          </a:solidFill>
        </p:spPr>
      </p:pic>
      <p:sp>
        <p:nvSpPr>
          <p:cNvPr id="22" name="文本框 21"/>
          <p:cNvSpPr txBox="1"/>
          <p:nvPr/>
        </p:nvSpPr>
        <p:spPr>
          <a:xfrm>
            <a:off x="7136765" y="1270635"/>
            <a:ext cx="1546860" cy="275590"/>
          </a:xfrm>
          <a:prstGeom prst="rect">
            <a:avLst/>
          </a:prstGeom>
          <a:solidFill>
            <a:schemeClr val="bg1"/>
          </a:solidFill>
        </p:spPr>
        <p:txBody>
          <a:bodyPr wrap="square" rtlCol="0">
            <a:spAutoFit/>
          </a:bodyPr>
          <a:p>
            <a:pPr marL="0" marR="0" lvl="0" indent="0" defTabSz="914400" eaLnBrk="1" fontAlgn="auto" latinLnBrk="0" hangingPunct="1">
              <a:lnSpc>
                <a:spcPct val="100000"/>
              </a:lnSpc>
              <a:spcBef>
                <a:spcPts val="0"/>
              </a:spcBef>
              <a:spcAft>
                <a:spcPts val="0"/>
              </a:spcAft>
              <a:buClrTx/>
              <a:buSzTx/>
              <a:buFontTx/>
              <a:buNone/>
              <a:defRPr/>
            </a:pPr>
            <a:r>
              <a:rPr kumimoji="0" lang="en-US" sz="1200" b="1" i="0" u="none" strike="noStrike" kern="0" cap="none" spc="0" normalizeH="0" baseline="0" noProof="0" dirty="0" smtClean="0">
                <a:ln>
                  <a:noFill/>
                </a:ln>
                <a:solidFill>
                  <a:sysClr val="windowText" lastClr="000000"/>
                </a:solidFill>
                <a:effectLst/>
                <a:uLnTx/>
                <a:uFillTx/>
              </a:rPr>
              <a:t>accommodation</a:t>
            </a:r>
            <a:endParaRPr kumimoji="0" lang="en-US" sz="1200" b="1" i="0" u="none" strike="noStrike" kern="0" cap="none" spc="0" normalizeH="0" baseline="0" noProof="0" dirty="0" smtClean="0">
              <a:ln>
                <a:noFill/>
              </a:ln>
              <a:solidFill>
                <a:sysClr val="windowText" lastClr="000000"/>
              </a:solidFill>
              <a:effectLst/>
              <a:uLnTx/>
              <a:uFillTx/>
            </a:endParaRPr>
          </a:p>
        </p:txBody>
      </p:sp>
      <p:pic>
        <p:nvPicPr>
          <p:cNvPr id="2" name="图片 1"/>
          <p:cNvPicPr>
            <a:picLocks noChangeAspect="1"/>
          </p:cNvPicPr>
          <p:nvPr/>
        </p:nvPicPr>
        <p:blipFill>
          <a:blip r:embed="rId2"/>
          <a:stretch>
            <a:fillRect/>
          </a:stretch>
        </p:blipFill>
        <p:spPr>
          <a:xfrm>
            <a:off x="8509000" y="1290955"/>
            <a:ext cx="345440" cy="255270"/>
          </a:xfrm>
          <a:prstGeom prst="rect">
            <a:avLst/>
          </a:prstGeom>
        </p:spPr>
      </p:pic>
      <p:pic>
        <p:nvPicPr>
          <p:cNvPr id="4" name="图片 3"/>
          <p:cNvPicPr>
            <a:picLocks noChangeAspect="1"/>
          </p:cNvPicPr>
          <p:nvPr/>
        </p:nvPicPr>
        <p:blipFill>
          <a:blip r:embed="rId2"/>
          <a:stretch>
            <a:fillRect/>
          </a:stretch>
        </p:blipFill>
        <p:spPr>
          <a:xfrm>
            <a:off x="6166485" y="1280795"/>
            <a:ext cx="346075" cy="255270"/>
          </a:xfrm>
          <a:prstGeom prst="rect">
            <a:avLst/>
          </a:prstGeom>
        </p:spPr>
      </p:pic>
      <p:pic>
        <p:nvPicPr>
          <p:cNvPr id="8" name="图片 7"/>
          <p:cNvPicPr>
            <a:picLocks noChangeAspect="1"/>
          </p:cNvPicPr>
          <p:nvPr/>
        </p:nvPicPr>
        <p:blipFill>
          <a:blip r:embed="rId2"/>
          <a:stretch>
            <a:fillRect/>
          </a:stretch>
        </p:blipFill>
        <p:spPr>
          <a:xfrm>
            <a:off x="5331460" y="1878330"/>
            <a:ext cx="389255" cy="287020"/>
          </a:xfrm>
          <a:prstGeom prst="rect">
            <a:avLst/>
          </a:prstGeom>
        </p:spPr>
      </p:pic>
      <p:pic>
        <p:nvPicPr>
          <p:cNvPr id="11" name="图片 10"/>
          <p:cNvPicPr>
            <a:picLocks noChangeAspect="1"/>
          </p:cNvPicPr>
          <p:nvPr/>
        </p:nvPicPr>
        <p:blipFill>
          <a:blip r:embed="rId2"/>
          <a:stretch>
            <a:fillRect/>
          </a:stretch>
        </p:blipFill>
        <p:spPr>
          <a:xfrm>
            <a:off x="7088505" y="4646295"/>
            <a:ext cx="364490" cy="268605"/>
          </a:xfrm>
          <a:prstGeom prst="rect">
            <a:avLst/>
          </a:prstGeom>
        </p:spPr>
      </p:pic>
      <p:pic>
        <p:nvPicPr>
          <p:cNvPr id="19" name="图片 18"/>
          <p:cNvPicPr>
            <a:picLocks noChangeAspect="1"/>
          </p:cNvPicPr>
          <p:nvPr/>
        </p:nvPicPr>
        <p:blipFill>
          <a:blip r:embed="rId2"/>
          <a:stretch>
            <a:fillRect/>
          </a:stretch>
        </p:blipFill>
        <p:spPr>
          <a:xfrm>
            <a:off x="5720715" y="4039235"/>
            <a:ext cx="337185" cy="248285"/>
          </a:xfrm>
          <a:prstGeom prst="rect">
            <a:avLst/>
          </a:prstGeom>
        </p:spPr>
      </p:pic>
      <p:pic>
        <p:nvPicPr>
          <p:cNvPr id="20" name="图片 19"/>
          <p:cNvPicPr>
            <a:picLocks noChangeAspect="1"/>
          </p:cNvPicPr>
          <p:nvPr/>
        </p:nvPicPr>
        <p:blipFill>
          <a:blip r:embed="rId2"/>
          <a:stretch>
            <a:fillRect/>
          </a:stretch>
        </p:blipFill>
        <p:spPr>
          <a:xfrm>
            <a:off x="6002020" y="3409950"/>
            <a:ext cx="337185" cy="248285"/>
          </a:xfrm>
          <a:prstGeom prst="rect">
            <a:avLst/>
          </a:prstGeom>
        </p:spPr>
      </p:pic>
      <p:pic>
        <p:nvPicPr>
          <p:cNvPr id="23" name="图片 22"/>
          <p:cNvPicPr>
            <a:picLocks noChangeAspect="1"/>
          </p:cNvPicPr>
          <p:nvPr/>
        </p:nvPicPr>
        <p:blipFill>
          <a:blip r:embed="rId2"/>
          <a:stretch>
            <a:fillRect/>
          </a:stretch>
        </p:blipFill>
        <p:spPr>
          <a:xfrm>
            <a:off x="7230745" y="2378710"/>
            <a:ext cx="337185" cy="248285"/>
          </a:xfrm>
          <a:prstGeom prst="rect">
            <a:avLst/>
          </a:prstGeom>
        </p:spPr>
      </p:pic>
      <p:pic>
        <p:nvPicPr>
          <p:cNvPr id="24" name="图片 23"/>
          <p:cNvPicPr>
            <a:picLocks noChangeAspect="1"/>
          </p:cNvPicPr>
          <p:nvPr/>
        </p:nvPicPr>
        <p:blipFill>
          <a:blip r:embed="rId2"/>
          <a:stretch>
            <a:fillRect/>
          </a:stretch>
        </p:blipFill>
        <p:spPr>
          <a:xfrm>
            <a:off x="9222740" y="6167755"/>
            <a:ext cx="337185" cy="248285"/>
          </a:xfrm>
          <a:prstGeom prst="rect">
            <a:avLst/>
          </a:prstGeom>
        </p:spPr>
      </p:pic>
      <p:pic>
        <p:nvPicPr>
          <p:cNvPr id="25" name="图片 24"/>
          <p:cNvPicPr>
            <a:picLocks noChangeAspect="1"/>
          </p:cNvPicPr>
          <p:nvPr/>
        </p:nvPicPr>
        <p:blipFill>
          <a:blip r:embed="rId2"/>
          <a:stretch>
            <a:fillRect/>
          </a:stretch>
        </p:blipFill>
        <p:spPr>
          <a:xfrm>
            <a:off x="5455285" y="5613400"/>
            <a:ext cx="337185" cy="248285"/>
          </a:xfrm>
          <a:prstGeom prst="rect">
            <a:avLst/>
          </a:prstGeom>
        </p:spPr>
      </p:pic>
      <p:pic>
        <p:nvPicPr>
          <p:cNvPr id="26" name="图片 25"/>
          <p:cNvPicPr>
            <a:picLocks noChangeAspect="1"/>
          </p:cNvPicPr>
          <p:nvPr/>
        </p:nvPicPr>
        <p:blipFill>
          <a:blip r:embed="rId2"/>
          <a:stretch>
            <a:fillRect/>
          </a:stretch>
        </p:blipFill>
        <p:spPr>
          <a:xfrm>
            <a:off x="5455285" y="4668520"/>
            <a:ext cx="337185" cy="248285"/>
          </a:xfrm>
          <a:prstGeom prst="rect">
            <a:avLst/>
          </a:prstGeom>
        </p:spPr>
      </p:pic>
      <p:pic>
        <p:nvPicPr>
          <p:cNvPr id="27" name="图片 26"/>
          <p:cNvPicPr>
            <a:picLocks noChangeAspect="1"/>
          </p:cNvPicPr>
          <p:nvPr/>
        </p:nvPicPr>
        <p:blipFill>
          <a:blip r:embed="rId2"/>
          <a:stretch>
            <a:fillRect/>
          </a:stretch>
        </p:blipFill>
        <p:spPr>
          <a:xfrm>
            <a:off x="4874260" y="4646295"/>
            <a:ext cx="337185" cy="248285"/>
          </a:xfrm>
          <a:prstGeom prst="rect">
            <a:avLst/>
          </a:prstGeom>
        </p:spPr>
      </p:pic>
      <p:sp>
        <p:nvSpPr>
          <p:cNvPr id="28" name="文本框 27"/>
          <p:cNvSpPr txBox="1"/>
          <p:nvPr/>
        </p:nvSpPr>
        <p:spPr>
          <a:xfrm>
            <a:off x="10016490" y="2165350"/>
            <a:ext cx="1906270" cy="2168525"/>
          </a:xfrm>
          <a:prstGeom prst="rect">
            <a:avLst/>
          </a:prstGeom>
          <a:noFill/>
        </p:spPr>
        <p:txBody>
          <a:bodyPr wrap="square" rtlCol="0">
            <a:spAutoFit/>
          </a:bodyPr>
          <a:p>
            <a:pPr>
              <a:lnSpc>
                <a:spcPct val="150000"/>
              </a:lnSpc>
            </a:pPr>
            <a:r>
              <a:rPr lang="en-US" altLang="zh-CN">
                <a:solidFill>
                  <a:schemeClr val="bg1"/>
                </a:solidFill>
              </a:rPr>
              <a:t>1.lost and found</a:t>
            </a:r>
            <a:endParaRPr lang="en-US" altLang="zh-CN">
              <a:solidFill>
                <a:schemeClr val="bg1"/>
              </a:solidFill>
            </a:endParaRPr>
          </a:p>
          <a:p>
            <a:pPr>
              <a:lnSpc>
                <a:spcPct val="150000"/>
              </a:lnSpc>
            </a:pPr>
            <a:r>
              <a:rPr lang="en-US" altLang="zh-CN">
                <a:solidFill>
                  <a:schemeClr val="bg1"/>
                </a:solidFill>
              </a:rPr>
              <a:t>2.taking photos</a:t>
            </a:r>
            <a:endParaRPr lang="en-US" altLang="zh-CN">
              <a:solidFill>
                <a:schemeClr val="bg1"/>
              </a:solidFill>
            </a:endParaRPr>
          </a:p>
          <a:p>
            <a:pPr>
              <a:lnSpc>
                <a:spcPct val="150000"/>
              </a:lnSpc>
            </a:pPr>
            <a:r>
              <a:rPr lang="en-US" altLang="zh-CN">
                <a:solidFill>
                  <a:schemeClr val="bg1"/>
                </a:solidFill>
              </a:rPr>
              <a:t>3.barbecue</a:t>
            </a:r>
            <a:endParaRPr lang="en-US" altLang="zh-CN">
              <a:solidFill>
                <a:schemeClr val="bg1"/>
              </a:solidFill>
            </a:endParaRPr>
          </a:p>
          <a:p>
            <a:pPr>
              <a:lnSpc>
                <a:spcPct val="150000"/>
              </a:lnSpc>
            </a:pPr>
            <a:r>
              <a:rPr lang="en-US" altLang="zh-CN">
                <a:solidFill>
                  <a:schemeClr val="bg1"/>
                </a:solidFill>
              </a:rPr>
              <a:t>4.Geting lost</a:t>
            </a:r>
            <a:endParaRPr lang="en-US" altLang="zh-CN">
              <a:solidFill>
                <a:schemeClr val="bg1"/>
              </a:solidFill>
            </a:endParaRPr>
          </a:p>
          <a:p>
            <a:pPr>
              <a:lnSpc>
                <a:spcPct val="150000"/>
              </a:lnSpc>
            </a:pPr>
            <a:r>
              <a:rPr lang="en-US" altLang="zh-CN">
                <a:solidFill>
                  <a:schemeClr val="bg1"/>
                </a:solidFill>
              </a:rPr>
              <a:t>5.weekend</a:t>
            </a:r>
            <a:endParaRPr lang="en-US" altLang="zh-CN">
              <a:solidFill>
                <a:schemeClr val="bg1"/>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 time when you moved to a new home or school </a:t>
            </a:r>
            <a:endParaRPr lang="zh-CN" altLang="en-US" sz="2400"/>
          </a:p>
          <a:p>
            <a:pPr marL="0" indent="0">
              <a:buNone/>
            </a:pPr>
            <a:endParaRPr lang="zh-CN" altLang="en-US" sz="2400"/>
          </a:p>
          <a:p>
            <a:pPr marL="0" indent="0">
              <a:buNone/>
            </a:pPr>
            <a:r>
              <a:rPr lang="zh-CN" altLang="en-US" sz="2400"/>
              <a:t>You should say: </a:t>
            </a:r>
            <a:endParaRPr lang="zh-CN" altLang="en-US" sz="2400"/>
          </a:p>
          <a:p>
            <a:pPr marL="0" indent="0">
              <a:buNone/>
            </a:pPr>
            <a:r>
              <a:rPr lang="zh-CN" altLang="en-US" sz="2400"/>
              <a:t>When it happened </a:t>
            </a:r>
            <a:endParaRPr lang="zh-CN" altLang="en-US" sz="2400"/>
          </a:p>
          <a:p>
            <a:pPr marL="0" indent="0">
              <a:buNone/>
            </a:pPr>
            <a:r>
              <a:rPr lang="zh-CN" altLang="en-US" sz="2400"/>
              <a:t>Where you moved </a:t>
            </a:r>
            <a:endParaRPr lang="zh-CN" altLang="en-US" sz="2400"/>
          </a:p>
          <a:p>
            <a:pPr marL="0" indent="0">
              <a:buNone/>
            </a:pPr>
            <a:r>
              <a:rPr lang="zh-CN" altLang="en-US" sz="2400"/>
              <a:t>Why you moved </a:t>
            </a:r>
            <a:endParaRPr lang="zh-CN" altLang="en-US" sz="2400"/>
          </a:p>
          <a:p>
            <a:pPr marL="0" indent="0">
              <a:buNone/>
            </a:pPr>
            <a:r>
              <a:rPr lang="zh-CN" altLang="en-US" sz="2400"/>
              <a:t>And explain how you felt about it </a:t>
            </a:r>
            <a:endParaRPr lang="zh-CN" alt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an interesting conversation </a:t>
            </a:r>
            <a:endParaRPr lang="zh-CN" altLang="en-US" sz="2400"/>
          </a:p>
          <a:p>
            <a:pPr marL="0" indent="0">
              <a:buNone/>
            </a:pPr>
            <a:endParaRPr lang="zh-CN" altLang="en-US" sz="2400"/>
          </a:p>
          <a:p>
            <a:pPr marL="0" indent="0">
              <a:buNone/>
            </a:pPr>
            <a:r>
              <a:rPr lang="zh-CN" altLang="en-US" sz="2400"/>
              <a:t>You should say: </a:t>
            </a:r>
            <a:endParaRPr lang="zh-CN" altLang="en-US" sz="2400"/>
          </a:p>
          <a:p>
            <a:pPr marL="0" indent="0">
              <a:buNone/>
            </a:pPr>
            <a:r>
              <a:rPr lang="zh-CN" altLang="en-US" sz="2400"/>
              <a:t>Who you spoke with</a:t>
            </a:r>
            <a:endParaRPr lang="zh-CN" altLang="en-US" sz="2400"/>
          </a:p>
          <a:p>
            <a:pPr marL="0" indent="0">
              <a:buNone/>
            </a:pPr>
            <a:r>
              <a:rPr lang="zh-CN" altLang="en-US" sz="2400"/>
              <a:t>Where you were</a:t>
            </a:r>
            <a:endParaRPr lang="zh-CN" altLang="en-US" sz="2400"/>
          </a:p>
          <a:p>
            <a:pPr marL="0" indent="0">
              <a:buNone/>
            </a:pPr>
            <a:r>
              <a:rPr lang="zh-CN" altLang="en-US" sz="2400"/>
              <a:t>What the conversation was about</a:t>
            </a:r>
            <a:endParaRPr lang="zh-CN" altLang="en-US" sz="2400"/>
          </a:p>
          <a:p>
            <a:pPr marL="0" indent="0">
              <a:buNone/>
            </a:pPr>
            <a:r>
              <a:rPr lang="zh-CN" altLang="en-US" sz="2400"/>
              <a:t>And explain why you think it was interesting </a:t>
            </a:r>
            <a:endParaRPr lang="zh-CN"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an interesting conversation </a:t>
            </a:r>
            <a:endParaRPr lang="zh-CN" altLang="en-US" sz="2400"/>
          </a:p>
          <a:p>
            <a:pPr marL="0" indent="0">
              <a:buNone/>
            </a:pPr>
            <a:endParaRPr lang="zh-CN" altLang="en-US" sz="2400"/>
          </a:p>
          <a:p>
            <a:pPr marL="0" indent="0">
              <a:buNone/>
            </a:pPr>
            <a:r>
              <a:rPr lang="zh-CN" altLang="en-US" sz="2400"/>
              <a:t>You should say: </a:t>
            </a:r>
            <a:endParaRPr lang="zh-CN" altLang="en-US" sz="2400"/>
          </a:p>
          <a:p>
            <a:pPr marL="0" indent="0">
              <a:buNone/>
            </a:pPr>
            <a:r>
              <a:rPr lang="zh-CN" altLang="en-US" sz="2400"/>
              <a:t>Who you spoke with</a:t>
            </a:r>
            <a:endParaRPr lang="zh-CN" altLang="en-US" sz="2400"/>
          </a:p>
          <a:p>
            <a:pPr marL="0" indent="0">
              <a:buNone/>
            </a:pPr>
            <a:r>
              <a:rPr lang="zh-CN" altLang="en-US" sz="2400"/>
              <a:t>Where you were</a:t>
            </a:r>
            <a:endParaRPr lang="zh-CN" altLang="en-US" sz="2400"/>
          </a:p>
          <a:p>
            <a:pPr marL="0" indent="0">
              <a:buNone/>
            </a:pPr>
            <a:r>
              <a:rPr lang="zh-CN" altLang="en-US" sz="2400"/>
              <a:t>What the conversation was about</a:t>
            </a:r>
            <a:endParaRPr lang="zh-CN" altLang="en-US" sz="2400"/>
          </a:p>
          <a:p>
            <a:pPr marL="0" indent="0">
              <a:buNone/>
            </a:pPr>
            <a:r>
              <a:rPr lang="zh-CN" altLang="en-US" sz="2400"/>
              <a:t>And explain why you think it was interesting </a:t>
            </a:r>
            <a:endParaRPr lang="zh-CN"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an interesting conversation </a:t>
            </a:r>
            <a:endParaRPr lang="zh-CN" altLang="en-US" sz="2400"/>
          </a:p>
          <a:p>
            <a:pPr marL="0" indent="0">
              <a:buNone/>
            </a:pPr>
            <a:endParaRPr lang="zh-CN" altLang="en-US" sz="2400"/>
          </a:p>
          <a:p>
            <a:pPr marL="0" indent="0">
              <a:buNone/>
            </a:pPr>
            <a:r>
              <a:rPr lang="zh-CN" altLang="en-US" sz="2400"/>
              <a:t>You should say: </a:t>
            </a:r>
            <a:endParaRPr lang="zh-CN" altLang="en-US" sz="2400"/>
          </a:p>
          <a:p>
            <a:pPr marL="0" indent="0">
              <a:buNone/>
            </a:pPr>
            <a:r>
              <a:rPr lang="zh-CN" altLang="en-US" sz="2400"/>
              <a:t>Who you spoke with</a:t>
            </a:r>
            <a:endParaRPr lang="zh-CN" altLang="en-US" sz="2400"/>
          </a:p>
          <a:p>
            <a:pPr marL="0" indent="0">
              <a:buNone/>
            </a:pPr>
            <a:r>
              <a:rPr lang="zh-CN" altLang="en-US" sz="2400"/>
              <a:t>Where you were</a:t>
            </a:r>
            <a:endParaRPr lang="zh-CN" altLang="en-US" sz="2400"/>
          </a:p>
          <a:p>
            <a:pPr marL="0" indent="0">
              <a:buNone/>
            </a:pPr>
            <a:r>
              <a:rPr lang="zh-CN" altLang="en-US" sz="2400"/>
              <a:t>What the conversation was about</a:t>
            </a:r>
            <a:endParaRPr lang="zh-CN" altLang="en-US" sz="2400"/>
          </a:p>
          <a:p>
            <a:pPr marL="0" indent="0">
              <a:buNone/>
            </a:pPr>
            <a:r>
              <a:rPr lang="zh-CN" altLang="en-US" sz="2400"/>
              <a:t>And explain why you think it was interesting </a:t>
            </a:r>
            <a:endParaRPr lang="zh-CN"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 thing you did to learn another language </a:t>
            </a:r>
            <a:endParaRPr lang="zh-CN" altLang="en-US" sz="2400"/>
          </a:p>
          <a:p>
            <a:pPr marL="0" indent="0">
              <a:buNone/>
            </a:pPr>
            <a:endParaRPr lang="zh-CN" altLang="en-US" sz="2400"/>
          </a:p>
          <a:p>
            <a:pPr marL="0" indent="0">
              <a:buNone/>
            </a:pPr>
            <a:r>
              <a:rPr lang="zh-CN" altLang="en-US" sz="2400"/>
              <a:t>You should say: </a:t>
            </a:r>
            <a:endParaRPr lang="zh-CN" altLang="en-US" sz="2400"/>
          </a:p>
          <a:p>
            <a:pPr marL="0" indent="0">
              <a:buNone/>
            </a:pPr>
            <a:r>
              <a:rPr lang="zh-CN" altLang="en-US" sz="2400"/>
              <a:t>What language you learned </a:t>
            </a:r>
            <a:endParaRPr lang="zh-CN" altLang="en-US" sz="2400"/>
          </a:p>
          <a:p>
            <a:pPr marL="0" indent="0">
              <a:buNone/>
            </a:pPr>
            <a:r>
              <a:rPr lang="zh-CN" altLang="en-US" sz="2400"/>
              <a:t>What you did</a:t>
            </a:r>
            <a:endParaRPr lang="zh-CN" altLang="en-US" sz="2400"/>
          </a:p>
          <a:p>
            <a:pPr marL="0" indent="0">
              <a:buNone/>
            </a:pPr>
            <a:r>
              <a:rPr lang="zh-CN" altLang="en-US" sz="2400"/>
              <a:t>How it helped you learn the language</a:t>
            </a:r>
            <a:endParaRPr lang="zh-CN" altLang="en-US" sz="2400"/>
          </a:p>
          <a:p>
            <a:pPr marL="0" indent="0">
              <a:buNone/>
            </a:pPr>
            <a:r>
              <a:rPr lang="zh-CN" altLang="en-US" sz="2400"/>
              <a:t>And how you felt about it </a:t>
            </a:r>
            <a:endParaRPr lang="zh-CN" alt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 long walk you had </a:t>
            </a:r>
            <a:endParaRPr lang="zh-CN" altLang="en-US" sz="2400"/>
          </a:p>
          <a:p>
            <a:pPr marL="0" indent="0">
              <a:buNone/>
            </a:pPr>
            <a:endParaRPr lang="zh-CN" altLang="en-US" sz="2400"/>
          </a:p>
          <a:p>
            <a:pPr marL="0" indent="0">
              <a:buNone/>
            </a:pPr>
            <a:r>
              <a:rPr lang="zh-CN" altLang="en-US" sz="2400"/>
              <a:t>You should say: </a:t>
            </a:r>
            <a:endParaRPr lang="zh-CN" altLang="en-US" sz="2400"/>
          </a:p>
          <a:p>
            <a:pPr marL="0" indent="0">
              <a:buNone/>
            </a:pPr>
            <a:r>
              <a:rPr lang="zh-CN" altLang="en-US" sz="2400"/>
              <a:t>When this happened</a:t>
            </a:r>
            <a:endParaRPr lang="zh-CN" altLang="en-US" sz="2400"/>
          </a:p>
          <a:p>
            <a:pPr marL="0" indent="0">
              <a:buNone/>
            </a:pPr>
            <a:r>
              <a:rPr lang="zh-CN" altLang="en-US" sz="2400"/>
              <a:t>Where you walked</a:t>
            </a:r>
            <a:endParaRPr lang="zh-CN" altLang="en-US" sz="2400"/>
          </a:p>
          <a:p>
            <a:pPr marL="0" indent="0">
              <a:buNone/>
            </a:pPr>
            <a:r>
              <a:rPr lang="zh-CN" altLang="en-US" sz="2400"/>
              <a:t>Who you were with</a:t>
            </a:r>
            <a:endParaRPr lang="zh-CN" altLang="en-US" sz="2400"/>
          </a:p>
          <a:p>
            <a:pPr marL="0" indent="0">
              <a:buNone/>
            </a:pPr>
            <a:r>
              <a:rPr lang="zh-CN" altLang="en-US" sz="2400"/>
              <a:t>And explain how you felt about this long walk</a:t>
            </a:r>
            <a:endParaRPr lang="zh-CN" altLang="en-US" sz="2400"/>
          </a:p>
          <a:p>
            <a:pPr marL="0" indent="0">
              <a:buNone/>
            </a:pPr>
            <a:r>
              <a:rPr lang="zh-CN" altLang="en-US" sz="2400"/>
              <a:t>Be accustomed to doing / advanced education</a:t>
            </a:r>
            <a:endParaRPr lang="zh-CN" alt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149985" y="158750"/>
            <a:ext cx="10732135" cy="6539865"/>
          </a:xfrm>
        </p:spPr>
        <p:txBody>
          <a:bodyPr>
            <a:noAutofit/>
          </a:bodyPr>
          <a:p>
            <a:pPr marL="0" indent="0">
              <a:buNone/>
            </a:pPr>
            <a:r>
              <a:rPr lang="en-US" altLang="zh-CN" sz="3200"/>
              <a:t>part1 </a:t>
            </a:r>
            <a:endParaRPr lang="zh-CN" altLang="en-US" sz="3200"/>
          </a:p>
          <a:p>
            <a:pPr marL="0" indent="0">
              <a:buNone/>
            </a:pPr>
            <a:r>
              <a:rPr lang="zh-CN" altLang="en-US" sz="2400">
                <a:solidFill>
                  <a:srgbClr val="FFFF00"/>
                </a:solidFill>
              </a:rPr>
              <a:t>Car trip</a:t>
            </a:r>
            <a:endParaRPr lang="zh-CN" altLang="en-US" sz="2400">
              <a:solidFill>
                <a:srgbClr val="FFFF00"/>
              </a:solidFill>
            </a:endParaRPr>
          </a:p>
          <a:p>
            <a:r>
              <a:rPr lang="zh-CN" altLang="en-US" sz="2400"/>
              <a:t>Do you like to travel by car?</a:t>
            </a:r>
            <a:endParaRPr lang="zh-CN" altLang="en-US" sz="2400"/>
          </a:p>
          <a:p>
            <a:r>
              <a:rPr lang="zh-CN" altLang="en-US" sz="2400"/>
              <a:t>Where is the farthest place you have traveled to by car?</a:t>
            </a:r>
            <a:endParaRPr lang="zh-CN" altLang="en-US" sz="2400"/>
          </a:p>
          <a:p>
            <a:r>
              <a:rPr lang="zh-CN" altLang="en-US" sz="2400"/>
              <a:t>Do you like to sit in the front or back when traveling by car?</a:t>
            </a:r>
            <a:endParaRPr lang="zh-CN" altLang="en-US" sz="2400"/>
          </a:p>
          <a:p>
            <a:r>
              <a:rPr lang="zh-CN" altLang="en-US" sz="2400">
                <a:solidFill>
                  <a:srgbClr val="FFFF00"/>
                </a:solidFill>
              </a:rPr>
              <a:t>Getting lost </a:t>
            </a:r>
            <a:endParaRPr lang="zh-CN" altLang="en-US" sz="2400">
              <a:solidFill>
                <a:srgbClr val="FFFF00"/>
              </a:solidFill>
            </a:endParaRPr>
          </a:p>
          <a:p>
            <a:r>
              <a:rPr lang="zh-CN" altLang="en-US" sz="2400"/>
              <a:t>Have you ever lost your way? </a:t>
            </a:r>
            <a:endParaRPr lang="zh-CN" altLang="en-US" sz="2400"/>
          </a:p>
          <a:p>
            <a:r>
              <a:rPr lang="zh-CN" altLang="en-US" sz="2400"/>
              <a:t>How can you find your way when you are lost?</a:t>
            </a:r>
            <a:endParaRPr lang="zh-CN" altLang="en-US" sz="2400"/>
          </a:p>
          <a:p>
            <a:r>
              <a:rPr lang="zh-CN" altLang="en-US" sz="2400"/>
              <a:t>Can you read a map when you get lost?</a:t>
            </a:r>
            <a:endParaRPr lang="zh-CN" altLang="en-US" sz="2400"/>
          </a:p>
          <a:p>
            <a:r>
              <a:rPr lang="zh-CN" altLang="en-US" sz="2400"/>
              <a:t>Have you ever helped someone who got lost?</a:t>
            </a:r>
            <a:endParaRPr lang="zh-CN" altLang="en-US" sz="2400"/>
          </a:p>
          <a:p>
            <a:endParaRPr lang="zh-CN" alt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69215"/>
            <a:ext cx="10732135" cy="6539865"/>
          </a:xfrm>
        </p:spPr>
        <p:txBody>
          <a:bodyPr>
            <a:noAutofit/>
          </a:bodyPr>
          <a:p>
            <a:pPr marL="0" indent="0">
              <a:buNone/>
            </a:pPr>
            <a:r>
              <a:rPr lang="zh-CN" altLang="en-US" sz="2400">
                <a:solidFill>
                  <a:srgbClr val="FFFF00"/>
                </a:solidFill>
              </a:rPr>
              <a:t>Colors</a:t>
            </a:r>
            <a:endParaRPr lang="zh-CN" altLang="en-US" sz="2400">
              <a:solidFill>
                <a:srgbClr val="FFFF00"/>
              </a:solidFill>
            </a:endParaRPr>
          </a:p>
          <a:p>
            <a:r>
              <a:rPr lang="zh-CN" altLang="en-US" sz="2400"/>
              <a:t>What colors do you like? </a:t>
            </a:r>
            <a:endParaRPr lang="zh-CN" altLang="en-US" sz="2400"/>
          </a:p>
          <a:p>
            <a:r>
              <a:rPr lang="zh-CN" altLang="en-US" sz="2400"/>
              <a:t>What’s the most popular color in China? </a:t>
            </a:r>
            <a:endParaRPr lang="zh-CN" altLang="en-US" sz="2400"/>
          </a:p>
          <a:p>
            <a:r>
              <a:rPr lang="zh-CN" altLang="en-US" sz="2400"/>
              <a:t>What color makes you uncomfortable in your room?</a:t>
            </a:r>
            <a:endParaRPr lang="zh-CN" altLang="en-US" sz="2400"/>
          </a:p>
          <a:p>
            <a:r>
              <a:rPr lang="zh-CN" altLang="en-US" sz="2400"/>
              <a:t>What’s the color you dislike?</a:t>
            </a:r>
            <a:endParaRPr lang="zh-CN" altLang="en-US" sz="2400"/>
          </a:p>
          <a:p>
            <a:r>
              <a:rPr lang="zh-CN" altLang="en-US" sz="2400"/>
              <a:t>Do colors affect your mood? </a:t>
            </a:r>
            <a:endParaRPr lang="zh-CN" altLang="en-US" sz="2400"/>
          </a:p>
          <a:p>
            <a:pPr marL="0" indent="0">
              <a:buNone/>
            </a:pPr>
            <a:r>
              <a:rPr lang="zh-CN" altLang="en-US" sz="2400">
                <a:solidFill>
                  <a:srgbClr val="FFFF00"/>
                </a:solidFill>
              </a:rPr>
              <a:t>Pets and animals</a:t>
            </a:r>
            <a:endParaRPr lang="zh-CN" altLang="en-US" sz="2400">
              <a:solidFill>
                <a:srgbClr val="FFFF00"/>
              </a:solidFill>
            </a:endParaRPr>
          </a:p>
          <a:p>
            <a:r>
              <a:rPr lang="zh-CN" altLang="en-US" sz="2400"/>
              <a:t>What’s your favorite animals and why?</a:t>
            </a:r>
            <a:endParaRPr lang="zh-CN" altLang="en-US" sz="2400"/>
          </a:p>
          <a:p>
            <a:r>
              <a:rPr lang="zh-CN" altLang="en-US" sz="2400"/>
              <a:t>Where do you prefer to keep your pet, indoors or outdoors?</a:t>
            </a:r>
            <a:endParaRPr lang="zh-CN" altLang="en-US" sz="2400"/>
          </a:p>
          <a:p>
            <a:r>
              <a:rPr lang="zh-CN" altLang="en-US" sz="2400"/>
              <a:t>What’s the most popular animal in China?</a:t>
            </a:r>
            <a:endParaRPr lang="zh-CN" altLang="en-US" sz="2400"/>
          </a:p>
          <a:p>
            <a:r>
              <a:rPr lang="zh-CN" altLang="en-US" sz="2400"/>
              <a:t>Have you ever kept pets?</a:t>
            </a:r>
            <a:endParaRPr lang="zh-CN" alt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solidFill>
                  <a:srgbClr val="FFFF00"/>
                </a:solidFill>
              </a:rPr>
              <a:t>Parks</a:t>
            </a:r>
            <a:endParaRPr lang="zh-CN" altLang="en-US" sz="2400">
              <a:solidFill>
                <a:srgbClr val="FFFF00"/>
              </a:solidFill>
            </a:endParaRPr>
          </a:p>
          <a:p>
            <a:r>
              <a:rPr lang="zh-CN" altLang="en-US" sz="2400"/>
              <a:t>Would you like to play in a public garden of park?</a:t>
            </a:r>
            <a:endParaRPr lang="zh-CN" altLang="en-US" sz="2400"/>
          </a:p>
          <a:p>
            <a:r>
              <a:rPr lang="zh-CN" altLang="en-US" sz="2400"/>
              <a:t>What do you like to do when visiting a park?</a:t>
            </a:r>
            <a:endParaRPr lang="zh-CN" altLang="en-US" sz="2400"/>
          </a:p>
          <a:p>
            <a:r>
              <a:rPr lang="zh-CN" altLang="en-US" sz="2400"/>
              <a:t>What are the parks today different from those you visited as a kid?</a:t>
            </a:r>
            <a:endParaRPr lang="zh-CN" altLang="en-US" sz="2400"/>
          </a:p>
          <a:p>
            <a:r>
              <a:rPr lang="zh-CN" altLang="en-US" sz="2400"/>
              <a:t>Would you prefer to play in a personal garden or public garden? </a:t>
            </a:r>
            <a:endParaRPr lang="zh-CN" altLang="en-US" sz="2400"/>
          </a:p>
          <a:p>
            <a:pPr marL="0" indent="0">
              <a:buNone/>
            </a:pPr>
            <a:r>
              <a:rPr lang="zh-CN" altLang="en-US" sz="2400">
                <a:solidFill>
                  <a:srgbClr val="FFFF00"/>
                </a:solidFill>
              </a:rPr>
              <a:t>Spending time with others</a:t>
            </a:r>
            <a:endParaRPr lang="zh-CN" altLang="en-US" sz="2400">
              <a:solidFill>
                <a:srgbClr val="FFFF00"/>
              </a:solidFill>
            </a:endParaRPr>
          </a:p>
          <a:p>
            <a:r>
              <a:rPr lang="zh-CN" altLang="en-US" sz="2400"/>
              <a:t>Do you like talking with people?</a:t>
            </a:r>
            <a:endParaRPr lang="zh-CN" altLang="en-US" sz="2400"/>
          </a:p>
          <a:p>
            <a:r>
              <a:rPr lang="zh-CN" altLang="en-US" sz="2400"/>
              <a:t>Do you like spending time with your friends?</a:t>
            </a:r>
            <a:endParaRPr lang="zh-CN" altLang="en-US" sz="2400"/>
          </a:p>
          <a:p>
            <a:r>
              <a:rPr lang="zh-CN" altLang="en-US" sz="2400"/>
              <a:t>Would you prefer to study alone or with others?</a:t>
            </a:r>
            <a:endParaRPr lang="zh-CN" altLang="en-US" sz="2400"/>
          </a:p>
          <a:p>
            <a:r>
              <a:rPr lang="zh-CN" altLang="en-US" sz="2400"/>
              <a:t>Do you remember a time when you need to cooperate with others?</a:t>
            </a:r>
            <a:endParaRPr lang="zh-CN" alt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solidFill>
                  <a:srgbClr val="FFFF00"/>
                </a:solidFill>
              </a:rPr>
              <a:t>Weather </a:t>
            </a:r>
            <a:endParaRPr lang="zh-CN" altLang="en-US" sz="2400">
              <a:solidFill>
                <a:srgbClr val="FFFF00"/>
              </a:solidFill>
            </a:endParaRPr>
          </a:p>
          <a:p>
            <a:r>
              <a:rPr lang="zh-CN" altLang="en-US" sz="2400">
                <a:solidFill>
                  <a:schemeClr val="bg1"/>
                </a:solidFill>
              </a:rPr>
              <a:t>What's your favourite season? </a:t>
            </a:r>
            <a:endParaRPr lang="zh-CN" altLang="en-US" sz="2400">
              <a:solidFill>
                <a:schemeClr val="bg1"/>
              </a:solidFill>
            </a:endParaRPr>
          </a:p>
          <a:p>
            <a:r>
              <a:rPr lang="zh-CN" altLang="en-US" sz="2400">
                <a:solidFill>
                  <a:schemeClr val="bg1"/>
                </a:solidFill>
              </a:rPr>
              <a:t>Do you prefer dry or wet weather?</a:t>
            </a:r>
            <a:endParaRPr lang="zh-CN" altLang="en-US" sz="2400">
              <a:solidFill>
                <a:schemeClr val="bg1"/>
              </a:solidFill>
            </a:endParaRPr>
          </a:p>
          <a:p>
            <a:r>
              <a:rPr lang="zh-CN" altLang="en-US" sz="2400">
                <a:solidFill>
                  <a:schemeClr val="bg1"/>
                </a:solidFill>
              </a:rPr>
              <a:t>What kind of weather is typical in your hometown? </a:t>
            </a:r>
            <a:endParaRPr lang="zh-CN" altLang="en-US" sz="2400">
              <a:solidFill>
                <a:schemeClr val="bg1"/>
              </a:solidFill>
            </a:endParaRPr>
          </a:p>
          <a:p>
            <a:r>
              <a:rPr lang="zh-CN" altLang="en-US" sz="2400">
                <a:solidFill>
                  <a:schemeClr val="bg1"/>
                </a:solidFill>
              </a:rPr>
              <a:t>What kind of weather do you like most?</a:t>
            </a:r>
            <a:endParaRPr lang="zh-CN" altLang="en-US" sz="2400">
              <a:solidFill>
                <a:schemeClr val="bg1"/>
              </a:solidFill>
            </a:endParaRPr>
          </a:p>
          <a:p>
            <a:pPr>
              <a:buNone/>
            </a:pPr>
            <a:r>
              <a:rPr lang="zh-CN" altLang="en-US" sz="2400">
                <a:solidFill>
                  <a:srgbClr val="FFFF00"/>
                </a:solidFill>
              </a:rPr>
              <a:t>Plants</a:t>
            </a:r>
            <a:endParaRPr lang="zh-CN" altLang="en-US" sz="2400">
              <a:solidFill>
                <a:srgbClr val="FFFF00"/>
              </a:solidFill>
            </a:endParaRPr>
          </a:p>
          <a:p>
            <a:r>
              <a:rPr lang="zh-CN" altLang="en-US" sz="2400">
                <a:solidFill>
                  <a:schemeClr val="bg1"/>
                </a:solidFill>
              </a:rPr>
              <a:t>Do you know anything about growing plants? </a:t>
            </a:r>
            <a:endParaRPr lang="zh-CN" altLang="en-US" sz="2400">
              <a:solidFill>
                <a:schemeClr val="bg1"/>
              </a:solidFill>
            </a:endParaRPr>
          </a:p>
          <a:p>
            <a:r>
              <a:rPr lang="zh-CN" altLang="en-US" sz="2400">
                <a:solidFill>
                  <a:schemeClr val="bg1"/>
                </a:solidFill>
              </a:rPr>
              <a:t>Do Chinese people send plants as gifts? </a:t>
            </a:r>
            <a:endParaRPr lang="zh-CN" altLang="en-US" sz="2400">
              <a:solidFill>
                <a:schemeClr val="bg1"/>
              </a:solidFill>
            </a:endParaRPr>
          </a:p>
          <a:p>
            <a:r>
              <a:rPr lang="zh-CN" altLang="en-US" sz="2400">
                <a:solidFill>
                  <a:schemeClr val="bg1"/>
                </a:solidFill>
              </a:rPr>
              <a:t>Did you grow any plants when you were young? </a:t>
            </a:r>
            <a:endParaRPr lang="zh-CN" altLang="en-US" sz="2400">
              <a:solidFill>
                <a:schemeClr val="bg1"/>
              </a:solidFill>
            </a:endParaRPr>
          </a:p>
          <a:p>
            <a:r>
              <a:rPr lang="zh-CN" altLang="en-US" sz="2400">
                <a:solidFill>
                  <a:schemeClr val="bg1"/>
                </a:solidFill>
              </a:rPr>
              <a:t>Do you keep plants at home? </a:t>
            </a:r>
            <a:endParaRPr lang="zh-CN" altLang="en-US" sz="24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39452" y="8"/>
            <a:ext cx="10852237" cy="5388907"/>
          </a:xfrm>
        </p:spPr>
        <p:txBody>
          <a:bodyPr>
            <a:noAutofit/>
          </a:bodyPr>
          <a:p>
            <a:pPr marL="0" indent="0">
              <a:buNone/>
            </a:pPr>
            <a:endParaRPr lang="zh-CN" altLang="en-US"/>
          </a:p>
          <a:p>
            <a:r>
              <a:rPr lang="zh-CN" altLang="en-US" sz="2000">
                <a:solidFill>
                  <a:srgbClr val="FFFF00"/>
                </a:solidFill>
              </a:rPr>
              <a:t>地理位置</a:t>
            </a:r>
            <a:endParaRPr lang="zh-CN" altLang="en-US" sz="2000">
              <a:solidFill>
                <a:srgbClr val="FFFF00"/>
              </a:solidFill>
            </a:endParaRPr>
          </a:p>
          <a:p>
            <a:pPr marL="0" indent="0">
              <a:buNone/>
            </a:pPr>
            <a:r>
              <a:rPr lang="zh-CN" altLang="en-US" sz="2000"/>
              <a:t>I am native to </a:t>
            </a:r>
            <a:r>
              <a:rPr lang="zh-CN" altLang="en-US" sz="2000">
                <a:solidFill>
                  <a:srgbClr val="FFFF00"/>
                </a:solidFill>
              </a:rPr>
              <a:t>大兴安岭</a:t>
            </a:r>
            <a:r>
              <a:rPr lang="zh-CN" altLang="en-US" sz="2000"/>
              <a:t>.</a:t>
            </a:r>
            <a:endParaRPr lang="zh-CN" altLang="en-US" sz="2000"/>
          </a:p>
          <a:p>
            <a:pPr marL="0" indent="0">
              <a:buNone/>
            </a:pPr>
            <a:r>
              <a:rPr lang="zh-CN" altLang="en-US" sz="2000"/>
              <a:t>Sitting in the </a:t>
            </a:r>
            <a:r>
              <a:rPr lang="zh-CN" altLang="en-US" sz="2000">
                <a:solidFill>
                  <a:srgbClr val="FFFF00"/>
                </a:solidFill>
              </a:rPr>
              <a:t>northeast</a:t>
            </a:r>
            <a:r>
              <a:rPr lang="zh-CN" altLang="en-US" sz="2000"/>
              <a:t> of China, </a:t>
            </a:r>
            <a:r>
              <a:rPr lang="zh-CN" altLang="en-US" sz="2000">
                <a:solidFill>
                  <a:srgbClr val="FFFF00"/>
                </a:solidFill>
              </a:rPr>
              <a:t>大兴安岭</a:t>
            </a:r>
            <a:r>
              <a:rPr lang="zh-CN" altLang="en-US" sz="2000"/>
              <a:t> is a prosperous city noted for </a:t>
            </a:r>
            <a:r>
              <a:rPr lang="zh-CN" altLang="en-US" sz="2000">
                <a:solidFill>
                  <a:srgbClr val="FFFF00"/>
                </a:solidFill>
              </a:rPr>
              <a:t>ice and snow</a:t>
            </a:r>
            <a:r>
              <a:rPr lang="zh-CN" altLang="en-US" sz="2000"/>
              <a:t>. </a:t>
            </a:r>
            <a:endParaRPr lang="zh-CN" altLang="en-US" sz="2000"/>
          </a:p>
          <a:p>
            <a:pPr marL="0" indent="0">
              <a:buNone/>
            </a:pPr>
            <a:endParaRPr lang="zh-CN" altLang="en-US" sz="2000"/>
          </a:p>
          <a:p>
            <a:r>
              <a:rPr lang="zh-CN" altLang="en-US" sz="2000">
                <a:solidFill>
                  <a:srgbClr val="FFFF00"/>
                </a:solidFill>
              </a:rPr>
              <a:t>城市类型</a:t>
            </a:r>
            <a:endParaRPr lang="zh-CN" altLang="en-US" sz="2000">
              <a:solidFill>
                <a:srgbClr val="FFFF00"/>
              </a:solidFill>
            </a:endParaRPr>
          </a:p>
          <a:p>
            <a:pPr marL="0" indent="0">
              <a:buNone/>
            </a:pPr>
            <a:r>
              <a:rPr lang="zh-CN" altLang="en-US" sz="2000"/>
              <a:t>To be honest, I have spent considerable amount of time in </a:t>
            </a:r>
            <a:r>
              <a:rPr lang="zh-CN" altLang="en-US" sz="2000">
                <a:solidFill>
                  <a:srgbClr val="FFFF00"/>
                </a:solidFill>
              </a:rPr>
              <a:t>大兴安岭</a:t>
            </a:r>
            <a:r>
              <a:rPr lang="zh-CN" altLang="en-US" sz="2000"/>
              <a:t>. And I love this fascinating city from the bottom of my heart due to the fact that it is a</a:t>
            </a:r>
            <a:r>
              <a:rPr lang="zh-CN" altLang="en-US" sz="2000">
                <a:solidFill>
                  <a:srgbClr val="FFFF00"/>
                </a:solidFill>
              </a:rPr>
              <a:t> world-famous tourist city</a:t>
            </a:r>
            <a:r>
              <a:rPr lang="zh-CN" altLang="en-US" sz="2000"/>
              <a:t> and a large number of sightseers are flooding to this region to take a close look at noted tourist attractions such as </a:t>
            </a:r>
            <a:r>
              <a:rPr lang="zh-CN" altLang="en-US" sz="2000">
                <a:solidFill>
                  <a:srgbClr val="FFFF00"/>
                </a:solidFill>
              </a:rPr>
              <a:t>Hongqi Pedestrian Street and Children’s par</a:t>
            </a:r>
            <a:r>
              <a:rPr lang="en-US" altLang="zh-CN" sz="2000">
                <a:solidFill>
                  <a:srgbClr val="FFFF00"/>
                </a:solidFill>
              </a:rPr>
              <a:t>k...</a:t>
            </a:r>
            <a:endParaRPr lang="en-US" altLang="zh-CN" sz="2000">
              <a:solidFill>
                <a:srgbClr val="FFFF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solidFill>
                  <a:srgbClr val="FFFF00"/>
                </a:solidFill>
              </a:rPr>
              <a:t>Taking photo</a:t>
            </a:r>
            <a:endParaRPr lang="zh-CN" altLang="en-US" sz="2400">
              <a:solidFill>
                <a:srgbClr val="FFFF00"/>
              </a:solidFill>
            </a:endParaRPr>
          </a:p>
          <a:p>
            <a:r>
              <a:rPr lang="zh-CN" altLang="en-US" sz="2400">
                <a:solidFill>
                  <a:schemeClr val="bg1"/>
                </a:solidFill>
              </a:rPr>
              <a:t>Do you like taking photos?</a:t>
            </a:r>
            <a:endParaRPr lang="zh-CN" altLang="en-US" sz="2400">
              <a:solidFill>
                <a:schemeClr val="bg1"/>
              </a:solidFill>
            </a:endParaRPr>
          </a:p>
          <a:p>
            <a:r>
              <a:rPr lang="zh-CN" altLang="en-US" sz="2400">
                <a:solidFill>
                  <a:schemeClr val="bg1"/>
                </a:solidFill>
              </a:rPr>
              <a:t>Do you want to improve your picture taking skills?</a:t>
            </a:r>
            <a:endParaRPr lang="zh-CN" altLang="en-US" sz="2400">
              <a:solidFill>
                <a:schemeClr val="bg1"/>
              </a:solidFill>
            </a:endParaRPr>
          </a:p>
          <a:p>
            <a:pPr marL="0" indent="0">
              <a:buNone/>
            </a:pPr>
            <a:r>
              <a:rPr lang="zh-CN" altLang="en-US" sz="2400">
                <a:solidFill>
                  <a:srgbClr val="FFFF00"/>
                </a:solidFill>
              </a:rPr>
              <a:t>Dreams</a:t>
            </a:r>
            <a:endParaRPr lang="zh-CN" altLang="en-US" sz="2400">
              <a:solidFill>
                <a:srgbClr val="FFFF00"/>
              </a:solidFill>
            </a:endParaRPr>
          </a:p>
          <a:p>
            <a:r>
              <a:rPr lang="zh-CN" altLang="en-US" sz="2400">
                <a:solidFill>
                  <a:schemeClr val="bg1"/>
                </a:solidFill>
              </a:rPr>
              <a:t>Do you often remember your dreams?</a:t>
            </a:r>
            <a:endParaRPr lang="zh-CN" altLang="en-US" sz="2400">
              <a:solidFill>
                <a:schemeClr val="bg1"/>
              </a:solidFill>
            </a:endParaRPr>
          </a:p>
          <a:p>
            <a:r>
              <a:rPr lang="zh-CN" altLang="en-US" sz="2400">
                <a:solidFill>
                  <a:schemeClr val="bg1"/>
                </a:solidFill>
              </a:rPr>
              <a:t>Are you interested in others’ dream?</a:t>
            </a:r>
            <a:endParaRPr lang="zh-CN" altLang="en-US" sz="2400">
              <a:solidFill>
                <a:schemeClr val="bg1"/>
              </a:solidFill>
            </a:endParaRPr>
          </a:p>
          <a:p>
            <a:r>
              <a:rPr lang="zh-CN" altLang="en-US" sz="2400">
                <a:solidFill>
                  <a:schemeClr val="bg1"/>
                </a:solidFill>
              </a:rPr>
              <a:t>Do you share your dreams with others?</a:t>
            </a:r>
            <a:endParaRPr lang="zh-CN" altLang="en-US" sz="2400">
              <a:solidFill>
                <a:schemeClr val="bg1"/>
              </a:solidFill>
            </a:endParaRPr>
          </a:p>
          <a:p>
            <a:r>
              <a:rPr lang="zh-CN" altLang="en-US" sz="2400">
                <a:solidFill>
                  <a:schemeClr val="bg1"/>
                </a:solidFill>
              </a:rPr>
              <a:t>Do you think dreams have special meanings?</a:t>
            </a:r>
            <a:endParaRPr lang="zh-CN" altLang="en-US" sz="2400">
              <a:solidFill>
                <a:schemeClr val="bg1"/>
              </a:solidFill>
            </a:endParaRPr>
          </a:p>
          <a:p>
            <a:r>
              <a:rPr lang="zh-CN" altLang="en-US" sz="2400">
                <a:solidFill>
                  <a:schemeClr val="bg1"/>
                </a:solidFill>
              </a:rPr>
              <a:t>Do you want to make your dreams come true?</a:t>
            </a:r>
            <a:endParaRPr lang="zh-CN" altLang="en-US" sz="240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33070" y="0"/>
            <a:ext cx="11758930" cy="6539865"/>
          </a:xfrm>
        </p:spPr>
        <p:txBody>
          <a:bodyPr>
            <a:noAutofit/>
          </a:bodyPr>
          <a:p>
            <a:pPr marL="0" indent="0">
              <a:buNone/>
            </a:pPr>
            <a:r>
              <a:rPr lang="zh-CN" altLang="en-US" sz="2400">
                <a:solidFill>
                  <a:srgbClr val="FFFF00"/>
                </a:solidFill>
              </a:rPr>
              <a:t>Art </a:t>
            </a:r>
            <a:endParaRPr lang="zh-CN" altLang="en-US" sz="2400">
              <a:solidFill>
                <a:srgbClr val="FFFF00"/>
              </a:solidFill>
            </a:endParaRPr>
          </a:p>
          <a:p>
            <a:r>
              <a:rPr lang="zh-CN" altLang="en-US" sz="2400">
                <a:solidFill>
                  <a:schemeClr val="bg1"/>
                </a:solidFill>
              </a:rPr>
              <a:t>Do you like drawing?</a:t>
            </a:r>
            <a:endParaRPr lang="zh-CN" altLang="en-US" sz="2400">
              <a:solidFill>
                <a:schemeClr val="bg1"/>
              </a:solidFill>
            </a:endParaRPr>
          </a:p>
          <a:p>
            <a:r>
              <a:rPr lang="zh-CN" altLang="en-US" sz="2400">
                <a:solidFill>
                  <a:schemeClr val="bg1"/>
                </a:solidFill>
              </a:rPr>
              <a:t>Do you like to go to the gallery?</a:t>
            </a:r>
            <a:endParaRPr lang="zh-CN" altLang="en-US" sz="2400">
              <a:solidFill>
                <a:schemeClr val="bg1"/>
              </a:solidFill>
            </a:endParaRPr>
          </a:p>
          <a:p>
            <a:r>
              <a:rPr lang="zh-CN" altLang="en-US" sz="2400">
                <a:solidFill>
                  <a:schemeClr val="bg1"/>
                </a:solidFill>
              </a:rPr>
              <a:t>Do you want to learn more about art?</a:t>
            </a:r>
            <a:endParaRPr lang="zh-CN" altLang="en-US" sz="2400">
              <a:solidFill>
                <a:schemeClr val="bg1"/>
              </a:solidFill>
            </a:endParaRPr>
          </a:p>
          <a:p>
            <a:r>
              <a:rPr lang="zh-CN" altLang="en-US" sz="2400">
                <a:solidFill>
                  <a:schemeClr val="bg1"/>
                </a:solidFill>
              </a:rPr>
              <a:t>Did you learn drawing when you were a kid?</a:t>
            </a:r>
            <a:endParaRPr lang="zh-CN" altLang="en-US" sz="2400">
              <a:solidFill>
                <a:schemeClr val="bg1"/>
              </a:solidFill>
            </a:endParaRPr>
          </a:p>
          <a:p>
            <a:pPr marL="0" indent="0">
              <a:buNone/>
            </a:pPr>
            <a:r>
              <a:rPr lang="zh-CN" altLang="en-US" sz="2400">
                <a:solidFill>
                  <a:srgbClr val="FFFF00"/>
                </a:solidFill>
              </a:rPr>
              <a:t>Street market</a:t>
            </a:r>
            <a:endParaRPr lang="zh-CN" altLang="en-US" sz="2400">
              <a:solidFill>
                <a:srgbClr val="FFFF00"/>
              </a:solidFill>
            </a:endParaRPr>
          </a:p>
          <a:p>
            <a:r>
              <a:rPr lang="zh-CN" altLang="en-US" sz="2400">
                <a:solidFill>
                  <a:schemeClr val="bg1"/>
                </a:solidFill>
              </a:rPr>
              <a:t>What do people usually buy on the street market?</a:t>
            </a:r>
            <a:endParaRPr lang="zh-CN" altLang="en-US" sz="2400">
              <a:solidFill>
                <a:schemeClr val="bg1"/>
              </a:solidFill>
            </a:endParaRPr>
          </a:p>
          <a:p>
            <a:r>
              <a:rPr lang="zh-CN" altLang="en-US" sz="2400">
                <a:solidFill>
                  <a:schemeClr val="bg1"/>
                </a:solidFill>
              </a:rPr>
              <a:t>Do you prefer to go shopping in the shopping mall or on the street market?</a:t>
            </a:r>
            <a:endParaRPr lang="zh-CN" altLang="en-US" sz="2400">
              <a:solidFill>
                <a:schemeClr val="bg1"/>
              </a:solidFill>
            </a:endParaRPr>
          </a:p>
          <a:p>
            <a:r>
              <a:rPr lang="zh-CN" altLang="en-US" sz="2400">
                <a:solidFill>
                  <a:schemeClr val="bg1"/>
                </a:solidFill>
              </a:rPr>
              <a:t>When was the last time you went to a street market?</a:t>
            </a:r>
            <a:endParaRPr lang="zh-CN" altLang="en-US" sz="2400">
              <a:solidFill>
                <a:schemeClr val="bg1"/>
              </a:solidFill>
            </a:endParaRPr>
          </a:p>
          <a:p>
            <a:r>
              <a:rPr lang="zh-CN" altLang="en-US" sz="2400">
                <a:solidFill>
                  <a:schemeClr val="bg1"/>
                </a:solidFill>
              </a:rPr>
              <a:t>Are there many street markets in China?</a:t>
            </a:r>
            <a:endParaRPr lang="zh-CN" altLang="en-US" sz="2400">
              <a:solidFill>
                <a:schemeClr val="bg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solidFill>
                  <a:srgbClr val="FFFF00"/>
                </a:solidFill>
              </a:rPr>
              <a:t>Weather </a:t>
            </a:r>
            <a:endParaRPr lang="zh-CN" altLang="en-US" sz="2400">
              <a:solidFill>
                <a:srgbClr val="FFFF00"/>
              </a:solidFill>
            </a:endParaRPr>
          </a:p>
          <a:p>
            <a:r>
              <a:rPr lang="zh-CN" altLang="en-US" sz="2400">
                <a:solidFill>
                  <a:schemeClr val="bg1"/>
                </a:solidFill>
              </a:rPr>
              <a:t>What's your favourite season? </a:t>
            </a:r>
            <a:endParaRPr lang="zh-CN" altLang="en-US" sz="2400">
              <a:solidFill>
                <a:schemeClr val="bg1"/>
              </a:solidFill>
            </a:endParaRPr>
          </a:p>
          <a:p>
            <a:r>
              <a:rPr lang="zh-CN" altLang="en-US" sz="2400">
                <a:solidFill>
                  <a:schemeClr val="bg1"/>
                </a:solidFill>
              </a:rPr>
              <a:t>Do you prefer dry or wet weather?</a:t>
            </a:r>
            <a:endParaRPr lang="zh-CN" altLang="en-US" sz="2400">
              <a:solidFill>
                <a:schemeClr val="bg1"/>
              </a:solidFill>
            </a:endParaRPr>
          </a:p>
          <a:p>
            <a:r>
              <a:rPr lang="zh-CN" altLang="en-US" sz="2400">
                <a:solidFill>
                  <a:schemeClr val="bg1"/>
                </a:solidFill>
              </a:rPr>
              <a:t>What kind of weather is typical in your hometown? </a:t>
            </a:r>
            <a:endParaRPr lang="zh-CN" altLang="en-US" sz="2400">
              <a:solidFill>
                <a:schemeClr val="bg1"/>
              </a:solidFill>
            </a:endParaRPr>
          </a:p>
          <a:p>
            <a:r>
              <a:rPr lang="zh-CN" altLang="en-US" sz="2400">
                <a:solidFill>
                  <a:schemeClr val="bg1"/>
                </a:solidFill>
              </a:rPr>
              <a:t>What kind of weather do you like most?</a:t>
            </a:r>
            <a:endParaRPr lang="zh-CN" altLang="en-US" sz="2400">
              <a:solidFill>
                <a:schemeClr val="bg1"/>
              </a:solidFill>
            </a:endParaRPr>
          </a:p>
          <a:p>
            <a:pPr>
              <a:buNone/>
            </a:pPr>
            <a:r>
              <a:rPr lang="zh-CN" altLang="en-US" sz="2400">
                <a:solidFill>
                  <a:srgbClr val="FFFF00"/>
                </a:solidFill>
              </a:rPr>
              <a:t>Plants</a:t>
            </a:r>
            <a:endParaRPr lang="zh-CN" altLang="en-US" sz="2400">
              <a:solidFill>
                <a:srgbClr val="FFFF00"/>
              </a:solidFill>
            </a:endParaRPr>
          </a:p>
          <a:p>
            <a:r>
              <a:rPr lang="zh-CN" altLang="en-US" sz="2400">
                <a:solidFill>
                  <a:schemeClr val="bg1"/>
                </a:solidFill>
              </a:rPr>
              <a:t>Do you know anything about growing plants? </a:t>
            </a:r>
            <a:endParaRPr lang="zh-CN" altLang="en-US" sz="2400">
              <a:solidFill>
                <a:schemeClr val="bg1"/>
              </a:solidFill>
            </a:endParaRPr>
          </a:p>
          <a:p>
            <a:r>
              <a:rPr lang="zh-CN" altLang="en-US" sz="2400">
                <a:solidFill>
                  <a:schemeClr val="bg1"/>
                </a:solidFill>
              </a:rPr>
              <a:t>Do Chinese people send plants as gifts? </a:t>
            </a:r>
            <a:endParaRPr lang="zh-CN" altLang="en-US" sz="2400">
              <a:solidFill>
                <a:schemeClr val="bg1"/>
              </a:solidFill>
            </a:endParaRPr>
          </a:p>
          <a:p>
            <a:r>
              <a:rPr lang="zh-CN" altLang="en-US" sz="2400">
                <a:solidFill>
                  <a:schemeClr val="bg1"/>
                </a:solidFill>
              </a:rPr>
              <a:t>Did you grow any plants when you were young? </a:t>
            </a:r>
            <a:endParaRPr lang="zh-CN" altLang="en-US" sz="2400">
              <a:solidFill>
                <a:schemeClr val="bg1"/>
              </a:solidFill>
            </a:endParaRPr>
          </a:p>
          <a:p>
            <a:r>
              <a:rPr lang="zh-CN" altLang="en-US" sz="2400">
                <a:solidFill>
                  <a:schemeClr val="bg1"/>
                </a:solidFill>
              </a:rPr>
              <a:t>Do you keep plants at home? </a:t>
            </a:r>
            <a:endParaRPr lang="zh-CN" altLang="en-US" sz="2400">
              <a:solidFill>
                <a:schemeClr val="bg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3373469" y="6037818"/>
            <a:ext cx="1883954" cy="203835"/>
          </a:xfrm>
          <a:prstGeom prst="rect">
            <a:avLst/>
          </a:prstGeom>
        </p:spPr>
        <p:txBody>
          <a:bodyPr vert="horz" wrap="square" lIns="0" tIns="0" rIns="0" bIns="0" rtlCol="0">
            <a:spAutoFit/>
          </a:bodyPr>
          <a:lstStyle/>
          <a:p>
            <a:pPr>
              <a:lnSpc>
                <a:spcPts val="1590"/>
              </a:lnSpc>
              <a:spcBef>
                <a:spcPct val="0"/>
              </a:spcBef>
              <a:spcAft>
                <a:spcPct val="0"/>
              </a:spcAft>
            </a:pPr>
            <a:r>
              <a:rPr sz="1400">
                <a:solidFill>
                  <a:srgbClr val="FFFFFF"/>
                </a:solidFill>
                <a:latin typeface="JVFCOH+å¾®è½¯é�»" panose="020B0503020204020204"/>
                <a:cs typeface="JVFCOH+å¾®è½¯é�»" panose="020B0503020204020204"/>
              </a:rPr>
              <a:t>在</a:t>
            </a:r>
            <a:r>
              <a:rPr sz="1400" spc="461">
                <a:solidFill>
                  <a:srgbClr val="FFFFFF"/>
                </a:solidFill>
                <a:latin typeface="Times New Roman" panose="02020603050405020304"/>
                <a:cs typeface="Times New Roman" panose="02020603050405020304"/>
              </a:rPr>
              <a:t> </a:t>
            </a:r>
            <a:r>
              <a:rPr sz="1400">
                <a:solidFill>
                  <a:srgbClr val="FFFFFF"/>
                </a:solidFill>
                <a:latin typeface="JVFCOH+å¾®è½¯é�»" panose="020B0503020204020204"/>
                <a:cs typeface="JVFCOH+å¾®è½¯é�»" panose="020B0503020204020204"/>
              </a:rPr>
              <a:t>线</a:t>
            </a:r>
            <a:r>
              <a:rPr sz="1400" spc="443">
                <a:solidFill>
                  <a:srgbClr val="FFFFFF"/>
                </a:solidFill>
                <a:latin typeface="Times New Roman" panose="02020603050405020304"/>
                <a:cs typeface="Times New Roman" panose="02020603050405020304"/>
              </a:rPr>
              <a:t> </a:t>
            </a:r>
            <a:r>
              <a:rPr sz="1400">
                <a:solidFill>
                  <a:srgbClr val="FFFFFF"/>
                </a:solidFill>
                <a:latin typeface="JVFCOH+å¾®è½¯é�»" panose="020B0503020204020204"/>
                <a:cs typeface="JVFCOH+å¾®è½¯é�»" panose="020B0503020204020204"/>
              </a:rPr>
              <a:t>学</a:t>
            </a:r>
            <a:r>
              <a:rPr sz="1400" spc="443">
                <a:solidFill>
                  <a:srgbClr val="FFFFFF"/>
                </a:solidFill>
                <a:latin typeface="Times New Roman" panose="02020603050405020304"/>
                <a:cs typeface="Times New Roman" panose="02020603050405020304"/>
              </a:rPr>
              <a:t> </a:t>
            </a:r>
            <a:r>
              <a:rPr sz="1400">
                <a:solidFill>
                  <a:srgbClr val="FFFFFF"/>
                </a:solidFill>
                <a:latin typeface="JVFCOH+å¾®è½¯é�»" panose="020B0503020204020204"/>
                <a:cs typeface="JVFCOH+å¾®è½¯é�»" panose="020B0503020204020204"/>
              </a:rPr>
              <a:t>习</a:t>
            </a:r>
            <a:r>
              <a:rPr sz="1400" spc="443">
                <a:solidFill>
                  <a:srgbClr val="FFFFFF"/>
                </a:solidFill>
                <a:latin typeface="Times New Roman" panose="02020603050405020304"/>
                <a:cs typeface="Times New Roman" panose="02020603050405020304"/>
              </a:rPr>
              <a:t> </a:t>
            </a:r>
            <a:r>
              <a:rPr sz="1400">
                <a:solidFill>
                  <a:srgbClr val="FFFFFF"/>
                </a:solidFill>
                <a:latin typeface="JVFCOH+å¾®è½¯é�»" panose="020B0503020204020204"/>
                <a:cs typeface="JVFCOH+å¾®è½¯é�»" panose="020B0503020204020204"/>
              </a:rPr>
              <a:t>更</a:t>
            </a:r>
            <a:r>
              <a:rPr sz="1400" spc="443">
                <a:solidFill>
                  <a:srgbClr val="FFFFFF"/>
                </a:solidFill>
                <a:latin typeface="Times New Roman" panose="02020603050405020304"/>
                <a:cs typeface="Times New Roman" panose="02020603050405020304"/>
              </a:rPr>
              <a:t> </a:t>
            </a:r>
            <a:r>
              <a:rPr sz="1400">
                <a:solidFill>
                  <a:srgbClr val="FFFFFF"/>
                </a:solidFill>
                <a:latin typeface="JVFCOH+å¾®è½¯é�»" panose="020B0503020204020204"/>
                <a:cs typeface="JVFCOH+å¾®è½¯é�»" panose="020B0503020204020204"/>
              </a:rPr>
              <a:t>高</a:t>
            </a:r>
            <a:r>
              <a:rPr sz="1400" spc="461">
                <a:solidFill>
                  <a:srgbClr val="FFFFFF"/>
                </a:solidFill>
                <a:latin typeface="Times New Roman" panose="02020603050405020304"/>
                <a:cs typeface="Times New Roman" panose="02020603050405020304"/>
              </a:rPr>
              <a:t> </a:t>
            </a:r>
            <a:r>
              <a:rPr sz="1400">
                <a:solidFill>
                  <a:srgbClr val="FFFFFF"/>
                </a:solidFill>
                <a:latin typeface="JVFCOH+å¾®è½¯é�»" panose="020B0503020204020204"/>
                <a:cs typeface="JVFCOH+å¾®è½¯é�»" panose="020B0503020204020204"/>
              </a:rPr>
              <a:t>效</a:t>
            </a:r>
            <a:endParaRPr sz="1400">
              <a:solidFill>
                <a:srgbClr val="FFFFFF"/>
              </a:solidFill>
              <a:latin typeface="JVFCOH+å¾®è½¯é�»" panose="020B0503020204020204"/>
              <a:cs typeface="JVFCOH+å¾®è½¯é�»" panose="020B0503020204020204"/>
            </a:endParaRPr>
          </a:p>
        </p:txBody>
      </p:sp>
      <p:sp>
        <p:nvSpPr>
          <p:cNvPr id="7" name="object 7"/>
          <p:cNvSpPr txBox="1"/>
          <p:nvPr/>
        </p:nvSpPr>
        <p:spPr>
          <a:xfrm>
            <a:off x="7118414" y="6091797"/>
            <a:ext cx="1366886" cy="152400"/>
          </a:xfrm>
          <a:prstGeom prst="rect">
            <a:avLst/>
          </a:prstGeom>
        </p:spPr>
        <p:txBody>
          <a:bodyPr vert="horz" wrap="square" lIns="0" tIns="0" rIns="0" bIns="0" rtlCol="0">
            <a:spAutoFit/>
          </a:bodyPr>
          <a:lstStyle/>
          <a:p>
            <a:pPr>
              <a:lnSpc>
                <a:spcPts val="1190"/>
              </a:lnSpc>
              <a:spcBef>
                <a:spcPct val="0"/>
              </a:spcBef>
              <a:spcAft>
                <a:spcPct val="0"/>
              </a:spcAft>
            </a:pPr>
            <a:r>
              <a:rPr sz="1000">
                <a:solidFill>
                  <a:srgbClr val="FFFFFF"/>
                </a:solidFill>
                <a:latin typeface="DEOFBI+å¾®è½¯é�»" panose="020B0503020204020204"/>
                <a:cs typeface="DEOFBI+å¾®è½¯é�»" panose="020B0503020204020204"/>
              </a:rPr>
              <a:t>www.genshuixue.com</a:t>
            </a:r>
            <a:endParaRPr sz="1000">
              <a:solidFill>
                <a:srgbClr val="FFFFFF"/>
              </a:solidFill>
              <a:latin typeface="DEOFBI+å¾®è½¯é�»" panose="020B0503020204020204"/>
              <a:cs typeface="DEOFBI+å¾®è½¯é�»" panose="020B0503020204020204"/>
            </a:endParaRPr>
          </a:p>
        </p:txBody>
      </p:sp>
      <p:sp>
        <p:nvSpPr>
          <p:cNvPr id="9" name="文本框 8"/>
          <p:cNvSpPr txBox="1"/>
          <p:nvPr/>
        </p:nvSpPr>
        <p:spPr>
          <a:xfrm>
            <a:off x="1100455" y="201295"/>
            <a:ext cx="7973060" cy="823595"/>
          </a:xfrm>
          <a:prstGeom prst="rect">
            <a:avLst/>
          </a:prstGeom>
          <a:noFill/>
        </p:spPr>
        <p:txBody>
          <a:bodyPr wrap="square" rtlCol="0">
            <a:spAutoFit/>
            <a:scene3d>
              <a:camera prst="orthographicFront"/>
              <a:lightRig rig="threePt" dir="t"/>
            </a:scene3d>
          </a:bodyPr>
          <a:p>
            <a:pPr algn="l">
              <a:lnSpc>
                <a:spcPct val="170000"/>
              </a:lnSpc>
              <a:spcBef>
                <a:spcPct val="0"/>
              </a:spcBef>
              <a:spcAft>
                <a:spcPts val="450"/>
              </a:spcAft>
            </a:pPr>
            <a:r>
              <a:rPr kumimoji="1" lang="zh-CN" altLang="en-US" sz="2800" b="1" dirty="0">
                <a:solidFill>
                  <a:schemeClr val="bg1"/>
                </a:solidFill>
                <a:latin typeface="+mj-lt"/>
                <a:ea typeface="+mj-ea"/>
                <a:cs typeface="+mj-cs"/>
                <a:sym typeface="+mn-ea"/>
              </a:rPr>
              <a:t>消遣类话题</a:t>
            </a:r>
            <a:endParaRPr kumimoji="1" lang="zh-CN" altLang="en-US" sz="2800" b="1" dirty="0">
              <a:solidFill>
                <a:schemeClr val="bg1"/>
              </a:solidFill>
              <a:latin typeface="+mj-lt"/>
              <a:ea typeface="+mj-ea"/>
              <a:cs typeface="+mj-cs"/>
              <a:sym typeface="+mn-ea"/>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7560" y="952500"/>
            <a:ext cx="9144000" cy="5444490"/>
          </a:xfrm>
          <a:prstGeom prst="rect">
            <a:avLst/>
          </a:prstGeom>
        </p:spPr>
      </p:pic>
      <p:sp>
        <p:nvSpPr>
          <p:cNvPr id="2" name="文本框 1"/>
          <p:cNvSpPr txBox="1"/>
          <p:nvPr/>
        </p:nvSpPr>
        <p:spPr>
          <a:xfrm>
            <a:off x="3373755" y="3891915"/>
            <a:ext cx="821690" cy="257175"/>
          </a:xfrm>
          <a:prstGeom prst="rect">
            <a:avLst/>
          </a:prstGeom>
          <a:solidFill>
            <a:schemeClr val="bg1"/>
          </a:solidFill>
        </p:spPr>
        <p:txBody>
          <a:bodyPr wrap="square" rtlCol="0">
            <a:spAutoFit/>
            <a:scene3d>
              <a:camera prst="orthographicFront"/>
              <a:lightRig rig="threePt" dir="t"/>
            </a:scene3d>
          </a:bodyPr>
          <a:p>
            <a:pPr>
              <a:lnSpc>
                <a:spcPct val="90000"/>
              </a:lnSpc>
              <a:spcBef>
                <a:spcPct val="0"/>
              </a:spcBef>
              <a:spcAft>
                <a:spcPts val="340"/>
              </a:spcAft>
            </a:pPr>
            <a:r>
              <a:rPr kumimoji="1" lang="en-US" altLang="zh-CN" sz="1200" b="1" dirty="0">
                <a:solidFill>
                  <a:schemeClr val="tx1"/>
                </a:solidFill>
                <a:latin typeface="+mj-lt"/>
                <a:ea typeface="+mj-ea"/>
                <a:cs typeface="+mj-cs"/>
                <a:sym typeface="+mn-ea"/>
              </a:rPr>
              <a:t>benefits</a:t>
            </a:r>
            <a:endParaRPr kumimoji="1" lang="en-US" altLang="zh-CN" sz="1200" b="1" dirty="0">
              <a:solidFill>
                <a:schemeClr val="tx1"/>
              </a:solidFill>
              <a:latin typeface="+mj-lt"/>
              <a:ea typeface="+mj-ea"/>
              <a:cs typeface="+mj-cs"/>
              <a:sym typeface="+mn-ea"/>
            </a:endParaRPr>
          </a:p>
        </p:txBody>
      </p:sp>
      <p:pic>
        <p:nvPicPr>
          <p:cNvPr id="4" name="图片 3"/>
          <p:cNvPicPr>
            <a:picLocks noChangeAspect="1"/>
          </p:cNvPicPr>
          <p:nvPr/>
        </p:nvPicPr>
        <p:blipFill>
          <a:blip r:embed="rId2"/>
          <a:stretch>
            <a:fillRect/>
          </a:stretch>
        </p:blipFill>
        <p:spPr>
          <a:xfrm>
            <a:off x="6352540" y="1530350"/>
            <a:ext cx="346075" cy="255270"/>
          </a:xfrm>
          <a:prstGeom prst="rect">
            <a:avLst/>
          </a:prstGeom>
        </p:spPr>
      </p:pic>
      <p:pic>
        <p:nvPicPr>
          <p:cNvPr id="3" name="图片 2"/>
          <p:cNvPicPr>
            <a:picLocks noChangeAspect="1"/>
          </p:cNvPicPr>
          <p:nvPr/>
        </p:nvPicPr>
        <p:blipFill>
          <a:blip r:embed="rId2"/>
          <a:stretch>
            <a:fillRect/>
          </a:stretch>
        </p:blipFill>
        <p:spPr>
          <a:xfrm>
            <a:off x="7057390" y="825500"/>
            <a:ext cx="346075" cy="255270"/>
          </a:xfrm>
          <a:prstGeom prst="rect">
            <a:avLst/>
          </a:prstGeom>
        </p:spPr>
      </p:pic>
      <p:pic>
        <p:nvPicPr>
          <p:cNvPr id="11" name="图片 10"/>
          <p:cNvPicPr>
            <a:picLocks noChangeAspect="1"/>
          </p:cNvPicPr>
          <p:nvPr/>
        </p:nvPicPr>
        <p:blipFill>
          <a:blip r:embed="rId2"/>
          <a:stretch>
            <a:fillRect/>
          </a:stretch>
        </p:blipFill>
        <p:spPr>
          <a:xfrm>
            <a:off x="7745095" y="825500"/>
            <a:ext cx="346075" cy="255270"/>
          </a:xfrm>
          <a:prstGeom prst="rect">
            <a:avLst/>
          </a:prstGeom>
        </p:spPr>
      </p:pic>
      <p:pic>
        <p:nvPicPr>
          <p:cNvPr id="12" name="图片 11"/>
          <p:cNvPicPr>
            <a:picLocks noChangeAspect="1"/>
          </p:cNvPicPr>
          <p:nvPr/>
        </p:nvPicPr>
        <p:blipFill>
          <a:blip r:embed="rId2"/>
          <a:stretch>
            <a:fillRect/>
          </a:stretch>
        </p:blipFill>
        <p:spPr>
          <a:xfrm>
            <a:off x="9369425" y="1934210"/>
            <a:ext cx="346075" cy="255270"/>
          </a:xfrm>
          <a:prstGeom prst="rect">
            <a:avLst/>
          </a:prstGeom>
        </p:spPr>
      </p:pic>
      <p:pic>
        <p:nvPicPr>
          <p:cNvPr id="14" name="图片 13"/>
          <p:cNvPicPr>
            <a:picLocks noChangeAspect="1"/>
          </p:cNvPicPr>
          <p:nvPr/>
        </p:nvPicPr>
        <p:blipFill>
          <a:blip r:embed="rId2"/>
          <a:stretch>
            <a:fillRect/>
          </a:stretch>
        </p:blipFill>
        <p:spPr>
          <a:xfrm>
            <a:off x="7822565" y="2071370"/>
            <a:ext cx="160020" cy="118110"/>
          </a:xfrm>
          <a:prstGeom prst="rect">
            <a:avLst/>
          </a:prstGeom>
        </p:spPr>
      </p:pic>
      <p:pic>
        <p:nvPicPr>
          <p:cNvPr id="15" name="图片 14"/>
          <p:cNvPicPr>
            <a:picLocks noChangeAspect="1"/>
          </p:cNvPicPr>
          <p:nvPr/>
        </p:nvPicPr>
        <p:blipFill>
          <a:blip r:embed="rId2"/>
          <a:stretch>
            <a:fillRect/>
          </a:stretch>
        </p:blipFill>
        <p:spPr>
          <a:xfrm>
            <a:off x="7822565" y="2405380"/>
            <a:ext cx="207010" cy="153035"/>
          </a:xfrm>
          <a:prstGeom prst="rect">
            <a:avLst/>
          </a:prstGeom>
        </p:spPr>
      </p:pic>
      <p:pic>
        <p:nvPicPr>
          <p:cNvPr id="16" name="图片 15"/>
          <p:cNvPicPr>
            <a:picLocks noChangeAspect="1"/>
          </p:cNvPicPr>
          <p:nvPr/>
        </p:nvPicPr>
        <p:blipFill>
          <a:blip r:embed="rId2"/>
          <a:stretch>
            <a:fillRect/>
          </a:stretch>
        </p:blipFill>
        <p:spPr>
          <a:xfrm>
            <a:off x="6275070" y="2991485"/>
            <a:ext cx="346075" cy="255270"/>
          </a:xfrm>
          <a:prstGeom prst="rect">
            <a:avLst/>
          </a:prstGeom>
        </p:spPr>
      </p:pic>
      <p:pic>
        <p:nvPicPr>
          <p:cNvPr id="17" name="图片 16"/>
          <p:cNvPicPr>
            <a:picLocks noChangeAspect="1"/>
          </p:cNvPicPr>
          <p:nvPr/>
        </p:nvPicPr>
        <p:blipFill>
          <a:blip r:embed="rId2"/>
          <a:stretch>
            <a:fillRect/>
          </a:stretch>
        </p:blipFill>
        <p:spPr>
          <a:xfrm>
            <a:off x="6352540" y="3790315"/>
            <a:ext cx="346075" cy="255270"/>
          </a:xfrm>
          <a:prstGeom prst="rect">
            <a:avLst/>
          </a:prstGeom>
        </p:spPr>
      </p:pic>
      <p:pic>
        <p:nvPicPr>
          <p:cNvPr id="18" name="图片 17"/>
          <p:cNvPicPr>
            <a:picLocks noChangeAspect="1"/>
          </p:cNvPicPr>
          <p:nvPr/>
        </p:nvPicPr>
        <p:blipFill>
          <a:blip r:embed="rId2"/>
          <a:stretch>
            <a:fillRect/>
          </a:stretch>
        </p:blipFill>
        <p:spPr>
          <a:xfrm>
            <a:off x="7729220" y="3938905"/>
            <a:ext cx="346075" cy="255270"/>
          </a:xfrm>
          <a:prstGeom prst="rect">
            <a:avLst/>
          </a:prstGeom>
        </p:spPr>
      </p:pic>
      <p:pic>
        <p:nvPicPr>
          <p:cNvPr id="19" name="图片 18"/>
          <p:cNvPicPr>
            <a:picLocks noChangeAspect="1"/>
          </p:cNvPicPr>
          <p:nvPr/>
        </p:nvPicPr>
        <p:blipFill>
          <a:blip r:embed="rId2"/>
          <a:stretch>
            <a:fillRect/>
          </a:stretch>
        </p:blipFill>
        <p:spPr>
          <a:xfrm>
            <a:off x="6507480" y="5637530"/>
            <a:ext cx="346075" cy="255270"/>
          </a:xfrm>
          <a:prstGeom prst="rect">
            <a:avLst/>
          </a:prstGeom>
        </p:spPr>
      </p:pic>
      <p:pic>
        <p:nvPicPr>
          <p:cNvPr id="20" name="图片 19"/>
          <p:cNvPicPr>
            <a:picLocks noChangeAspect="1"/>
          </p:cNvPicPr>
          <p:nvPr/>
        </p:nvPicPr>
        <p:blipFill>
          <a:blip r:embed="rId2"/>
          <a:stretch>
            <a:fillRect/>
          </a:stretch>
        </p:blipFill>
        <p:spPr>
          <a:xfrm>
            <a:off x="7822565" y="4864100"/>
            <a:ext cx="346075" cy="255270"/>
          </a:xfrm>
          <a:prstGeom prst="rect">
            <a:avLst/>
          </a:prstGeom>
        </p:spPr>
      </p:pic>
      <p:pic>
        <p:nvPicPr>
          <p:cNvPr id="21" name="图片 20"/>
          <p:cNvPicPr>
            <a:picLocks noChangeAspect="1"/>
          </p:cNvPicPr>
          <p:nvPr/>
        </p:nvPicPr>
        <p:blipFill>
          <a:blip r:embed="rId2"/>
          <a:stretch>
            <a:fillRect/>
          </a:stretch>
        </p:blipFill>
        <p:spPr>
          <a:xfrm>
            <a:off x="7891145" y="5477510"/>
            <a:ext cx="346075" cy="255270"/>
          </a:xfrm>
          <a:prstGeom prst="rect">
            <a:avLst/>
          </a:prstGeom>
        </p:spPr>
      </p:pic>
      <p:pic>
        <p:nvPicPr>
          <p:cNvPr id="22" name="图片 21"/>
          <p:cNvPicPr>
            <a:picLocks noChangeAspect="1"/>
          </p:cNvPicPr>
          <p:nvPr/>
        </p:nvPicPr>
        <p:blipFill>
          <a:blip r:embed="rId2"/>
          <a:stretch>
            <a:fillRect/>
          </a:stretch>
        </p:blipFill>
        <p:spPr>
          <a:xfrm>
            <a:off x="8029575" y="5836285"/>
            <a:ext cx="346075" cy="255270"/>
          </a:xfrm>
          <a:prstGeom prst="rect">
            <a:avLst/>
          </a:prstGeom>
        </p:spPr>
      </p:pic>
      <p:pic>
        <p:nvPicPr>
          <p:cNvPr id="23" name="图片 22"/>
          <p:cNvPicPr>
            <a:picLocks noChangeAspect="1"/>
          </p:cNvPicPr>
          <p:nvPr/>
        </p:nvPicPr>
        <p:blipFill>
          <a:blip r:embed="rId2"/>
          <a:stretch>
            <a:fillRect/>
          </a:stretch>
        </p:blipFill>
        <p:spPr>
          <a:xfrm>
            <a:off x="6464300" y="4812665"/>
            <a:ext cx="346075" cy="255270"/>
          </a:xfrm>
          <a:prstGeom prst="rect">
            <a:avLst/>
          </a:prstGeom>
        </p:spPr>
      </p:pic>
      <p:pic>
        <p:nvPicPr>
          <p:cNvPr id="24" name="图片 23"/>
          <p:cNvPicPr>
            <a:picLocks noChangeAspect="1"/>
          </p:cNvPicPr>
          <p:nvPr/>
        </p:nvPicPr>
        <p:blipFill>
          <a:blip r:embed="rId2"/>
          <a:stretch>
            <a:fillRect/>
          </a:stretch>
        </p:blipFill>
        <p:spPr>
          <a:xfrm>
            <a:off x="9109710" y="2150110"/>
            <a:ext cx="346075" cy="255270"/>
          </a:xfrm>
          <a:prstGeom prst="rect">
            <a:avLst/>
          </a:prstGeom>
        </p:spPr>
      </p:pic>
      <p:sp>
        <p:nvSpPr>
          <p:cNvPr id="28" name="文本框 27"/>
          <p:cNvSpPr txBox="1"/>
          <p:nvPr/>
        </p:nvSpPr>
        <p:spPr>
          <a:xfrm>
            <a:off x="10010775" y="2189480"/>
            <a:ext cx="3040380" cy="1337945"/>
          </a:xfrm>
          <a:prstGeom prst="rect">
            <a:avLst/>
          </a:prstGeom>
          <a:noFill/>
        </p:spPr>
        <p:txBody>
          <a:bodyPr wrap="square" rtlCol="0">
            <a:spAutoFit/>
          </a:bodyPr>
          <a:p>
            <a:pPr>
              <a:lnSpc>
                <a:spcPct val="150000"/>
              </a:lnSpc>
            </a:pPr>
            <a:r>
              <a:rPr lang="en-US" altLang="zh-CN">
                <a:solidFill>
                  <a:schemeClr val="bg1"/>
                </a:solidFill>
              </a:rPr>
              <a:t>1.websites</a:t>
            </a:r>
            <a:endParaRPr lang="en-US" altLang="zh-CN">
              <a:solidFill>
                <a:schemeClr val="bg1"/>
              </a:solidFill>
            </a:endParaRPr>
          </a:p>
          <a:p>
            <a:pPr>
              <a:lnSpc>
                <a:spcPct val="150000"/>
              </a:lnSpc>
            </a:pPr>
            <a:r>
              <a:rPr lang="en-US" altLang="zh-CN">
                <a:solidFill>
                  <a:schemeClr val="bg1"/>
                </a:solidFill>
              </a:rPr>
              <a:t>2.headphones</a:t>
            </a:r>
            <a:endParaRPr lang="en-US" altLang="zh-CN">
              <a:solidFill>
                <a:schemeClr val="bg1"/>
              </a:solidFill>
            </a:endParaRPr>
          </a:p>
          <a:p>
            <a:pPr>
              <a:lnSpc>
                <a:spcPct val="150000"/>
              </a:lnSpc>
            </a:pPr>
            <a:r>
              <a:rPr lang="en-US" altLang="zh-CN">
                <a:solidFill>
                  <a:schemeClr val="bg1"/>
                </a:solidFill>
              </a:rPr>
              <a:t>3.time management</a:t>
            </a:r>
            <a:endParaRPr lang="en-US" altLang="zh-CN">
              <a:solidFill>
                <a:schemeClr val="bg1"/>
              </a:solidFill>
            </a:endParaRPr>
          </a:p>
        </p:txBody>
      </p:sp>
    </p:spTree>
    <p:custDataLst>
      <p:tags r:id="rId3"/>
    </p:custData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7886129" y="5661267"/>
            <a:ext cx="1366886" cy="152400"/>
          </a:xfrm>
          <a:prstGeom prst="rect">
            <a:avLst/>
          </a:prstGeom>
        </p:spPr>
        <p:txBody>
          <a:bodyPr vert="horz" wrap="square" lIns="0" tIns="0" rIns="0" bIns="0" rtlCol="0">
            <a:spAutoFit/>
          </a:bodyPr>
          <a:lstStyle/>
          <a:p>
            <a:pPr>
              <a:lnSpc>
                <a:spcPts val="1190"/>
              </a:lnSpc>
              <a:spcBef>
                <a:spcPct val="0"/>
              </a:spcBef>
              <a:spcAft>
                <a:spcPct val="0"/>
              </a:spcAft>
            </a:pPr>
            <a:r>
              <a:rPr sz="900">
                <a:solidFill>
                  <a:srgbClr val="FFFFFF"/>
                </a:solidFill>
                <a:latin typeface="DEOFBI+å¾®è½¯é�»" panose="020B0503020204020204"/>
                <a:cs typeface="DEOFBI+å¾®è½¯é�»" panose="020B0503020204020204"/>
              </a:rPr>
              <a:t>www.genshuixue.com</a:t>
            </a:r>
            <a:endParaRPr sz="900">
              <a:solidFill>
                <a:srgbClr val="FFFFFF"/>
              </a:solidFill>
              <a:latin typeface="DEOFBI+å¾®è½¯é�»" panose="020B0503020204020204"/>
              <a:cs typeface="DEOFBI+å¾®è½¯é�»" panose="020B0503020204020204"/>
            </a:endParaRPr>
          </a:p>
        </p:txBody>
      </p:sp>
      <p:sp>
        <p:nvSpPr>
          <p:cNvPr id="2" name="object 7"/>
          <p:cNvSpPr txBox="1"/>
          <p:nvPr/>
        </p:nvSpPr>
        <p:spPr>
          <a:xfrm>
            <a:off x="8013129" y="5788267"/>
            <a:ext cx="1366886" cy="152400"/>
          </a:xfrm>
          <a:prstGeom prst="rect">
            <a:avLst/>
          </a:prstGeom>
        </p:spPr>
        <p:txBody>
          <a:bodyPr vert="horz" wrap="square" lIns="0" tIns="0" rIns="0" bIns="0" rtlCol="0">
            <a:spAutoFit/>
          </a:bodyPr>
          <a:lstStyle/>
          <a:p>
            <a:pPr>
              <a:lnSpc>
                <a:spcPts val="1190"/>
              </a:lnSpc>
              <a:spcBef>
                <a:spcPct val="0"/>
              </a:spcBef>
              <a:spcAft>
                <a:spcPct val="0"/>
              </a:spcAft>
            </a:pPr>
            <a:r>
              <a:rPr sz="900">
                <a:solidFill>
                  <a:srgbClr val="FFFFFF"/>
                </a:solidFill>
                <a:latin typeface="DEOFBI+å¾®è½¯é�»" panose="020B0503020204020204"/>
                <a:cs typeface="DEOFBI+å¾®è½¯é�»" panose="020B0503020204020204"/>
              </a:rPr>
              <a:t>www.genshuixue.com</a:t>
            </a:r>
            <a:endParaRPr sz="900">
              <a:solidFill>
                <a:srgbClr val="FFFFFF"/>
              </a:solidFill>
              <a:latin typeface="DEOFBI+å¾®è½¯é�»" panose="020B0503020204020204"/>
              <a:cs typeface="DEOFBI+å¾®è½¯é�»" panose="020B0503020204020204"/>
            </a:endParaRPr>
          </a:p>
        </p:txBody>
      </p:sp>
      <p:sp>
        <p:nvSpPr>
          <p:cNvPr id="9" name="矩形 8"/>
          <p:cNvSpPr/>
          <p:nvPr/>
        </p:nvSpPr>
        <p:spPr>
          <a:xfrm>
            <a:off x="8579190" y="4479574"/>
            <a:ext cx="276860" cy="472440"/>
          </a:xfrm>
          <a:prstGeom prst="rect">
            <a:avLst/>
          </a:prstGeom>
        </p:spPr>
        <p:txBody>
          <a:bodyPr wrap="none">
            <a:spAutoFit/>
          </a:bodyPr>
          <a:lstStyle/>
          <a:p>
            <a:r>
              <a:rPr lang="en-US" altLang="zh-CN" sz="2475" b="1" dirty="0">
                <a:solidFill>
                  <a:srgbClr val="FF0000"/>
                </a:solidFill>
                <a:latin typeface="微软雅黑" panose="020B0503020204020204" charset="-122"/>
              </a:rPr>
              <a:t> </a:t>
            </a:r>
            <a:endParaRPr lang="zh-CN" altLang="en-US" sz="2475" b="1" dirty="0">
              <a:solidFill>
                <a:srgbClr val="FF0000"/>
              </a:solidFill>
            </a:endParaRPr>
          </a:p>
        </p:txBody>
      </p:sp>
      <p:sp>
        <p:nvSpPr>
          <p:cNvPr id="15" name="文本框 14"/>
          <p:cNvSpPr txBox="1"/>
          <p:nvPr/>
        </p:nvSpPr>
        <p:spPr>
          <a:xfrm>
            <a:off x="506028" y="228688"/>
            <a:ext cx="4616768" cy="478155"/>
          </a:xfrm>
          <a:prstGeom prst="rect">
            <a:avLst/>
          </a:prstGeom>
          <a:noFill/>
        </p:spPr>
        <p:txBody>
          <a:bodyPr wrap="square" rtlCol="0">
            <a:spAutoFit/>
            <a:scene3d>
              <a:camera prst="orthographicFront"/>
              <a:lightRig rig="threePt" dir="t"/>
            </a:scene3d>
          </a:bodyPr>
          <a:lstStyle/>
          <a:p>
            <a:pPr>
              <a:lnSpc>
                <a:spcPct val="90000"/>
              </a:lnSpc>
              <a:spcBef>
                <a:spcPct val="0"/>
              </a:spcBef>
              <a:spcAft>
                <a:spcPts val="340"/>
              </a:spcAft>
            </a:pPr>
            <a:r>
              <a:rPr kumimoji="1" lang="zh-CN" altLang="en-US" sz="2800" b="1" dirty="0">
                <a:solidFill>
                  <a:schemeClr val="bg1"/>
                </a:solidFill>
                <a:latin typeface="微软雅黑" panose="020B0503020204020204" charset="-122"/>
                <a:ea typeface="微软雅黑" panose="020B0503020204020204" charset="-122"/>
                <a:cs typeface="+mj-cs"/>
                <a:sym typeface="+mn-ea"/>
              </a:rPr>
              <a:t>缓解压力</a:t>
            </a:r>
            <a:endParaRPr kumimoji="1" lang="zh-CN" altLang="en-US" sz="2800" b="1" dirty="0">
              <a:solidFill>
                <a:schemeClr val="bg1"/>
              </a:solidFill>
              <a:latin typeface="微软雅黑" panose="020B0503020204020204" charset="-122"/>
              <a:ea typeface="微软雅黑" panose="020B0503020204020204" charset="-122"/>
              <a:cs typeface="+mj-cs"/>
              <a:sym typeface="+mn-ea"/>
            </a:endParaRPr>
          </a:p>
        </p:txBody>
      </p:sp>
      <p:sp>
        <p:nvSpPr>
          <p:cNvPr id="18" name="Rectangle 2"/>
          <p:cNvSpPr/>
          <p:nvPr/>
        </p:nvSpPr>
        <p:spPr bwMode="auto">
          <a:xfrm>
            <a:off x="822960" y="371475"/>
            <a:ext cx="10715625"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57200" bIns="0" anchor="ctr"/>
          <a:lstStyle>
            <a:lvl1pPr>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1pPr>
            <a:lvl2pPr marL="742950" indent="-28575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2pPr>
            <a:lvl3pPr marL="1143000" indent="-22860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3pPr>
            <a:lvl4pPr marL="1600200" indent="-22860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4pPr>
            <a:lvl5pPr marL="2057400" indent="-22860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9pPr>
          </a:lstStyle>
          <a:p>
            <a:pPr algn="just">
              <a:lnSpc>
                <a:spcPct val="150000"/>
              </a:lnSpc>
            </a:pP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I am fascinated by</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mn-ea"/>
              </a:rPr>
              <a:t>______(</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华文楷体" panose="02010600040101010101" charset="-122"/>
              </a:rPr>
              <a:t>消遣名称), such as </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mn-ea"/>
              </a:rPr>
              <a:t>______</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华文楷体" panose="02010600040101010101" charset="-122"/>
              </a:rPr>
              <a:t>类别（1），</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mn-ea"/>
              </a:rPr>
              <a:t>______</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华文楷体" panose="02010600040101010101" charset="-122"/>
              </a:rPr>
              <a:t>类别（2），</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mn-ea"/>
              </a:rPr>
              <a:t>______</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华文楷体" panose="02010600040101010101" charset="-122"/>
              </a:rPr>
              <a:t>类别（3）. You know, </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 I am </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mn-ea"/>
              </a:rPr>
              <a:t>______（</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华文楷体" panose="02010600040101010101" charset="-122"/>
              </a:rPr>
              <a:t>忙于学习</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 </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华文楷体" panose="02010600040101010101" charset="-122"/>
              </a:rPr>
              <a:t>工作）</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 every day. I frequently</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mn-ea"/>
              </a:rPr>
              <a:t>______</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 </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华文楷体" panose="02010600040101010101" charset="-122"/>
              </a:rPr>
              <a:t>（忙于事物）</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until midnight. It seems that I can never finish my </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mn-ea"/>
              </a:rPr>
              <a:t>______</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华文楷体" panose="02010600040101010101" charset="-122"/>
              </a:rPr>
              <a:t>（忙于事物）</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 I am really</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mn-ea"/>
              </a:rPr>
              <a:t>______</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 </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华文楷体" panose="02010600040101010101" charset="-122"/>
              </a:rPr>
              <a:t>（感受）</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 However, </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mn-ea"/>
              </a:rPr>
              <a:t>______（</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华文楷体" panose="02010600040101010101" charset="-122"/>
              </a:rPr>
              <a:t>消遣名称）</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 is the best way to </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mn-ea"/>
              </a:rPr>
              <a:t>______</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优点（1） </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mn-ea"/>
              </a:rPr>
              <a:t>______</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and 优点（2）. I am a big fan of</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mn-ea"/>
              </a:rPr>
              <a:t>_____(</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华文楷体" panose="02010600040101010101" charset="-122"/>
              </a:rPr>
              <a:t>消遣名称)</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.I usually entertain myself by </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mn-ea"/>
              </a:rPr>
              <a:t>_____(</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华文楷体" panose="02010600040101010101" charset="-122"/>
              </a:rPr>
              <a:t>消遣名称)</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a:t>
            </a:r>
            <a:endPar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endParaRPr>
          </a:p>
        </p:txBody>
      </p:sp>
      <p:sp>
        <p:nvSpPr>
          <p:cNvPr id="3" name="文本框 2"/>
          <p:cNvSpPr txBox="1"/>
          <p:nvPr>
            <p:custDataLst>
              <p:tags r:id="rId1"/>
            </p:custDataLst>
          </p:nvPr>
        </p:nvSpPr>
        <p:spPr>
          <a:xfrm>
            <a:off x="7986058" y="6448203"/>
            <a:ext cx="1736584" cy="311962"/>
          </a:xfrm>
          <a:prstGeom prst="rect">
            <a:avLst/>
          </a:prstGeom>
          <a:noFill/>
        </p:spPr>
        <p:txBody>
          <a:bodyPr wrap="square" lIns="67500" tIns="35100" rIns="67500" bIns="0" anchor="b" anchorCtr="1">
            <a:noAutofit/>
          </a:bodyPr>
          <a:lstStyle/>
          <a:p>
            <a:pPr algn="ctr">
              <a:lnSpc>
                <a:spcPct val="120000"/>
              </a:lnSpc>
            </a:pPr>
            <a:r>
              <a:rPr lang="en-US" altLang="zh-CN" sz="2800" b="1" spc="300">
                <a:solidFill>
                  <a:schemeClr val="bg1"/>
                </a:solidFill>
                <a:latin typeface="Arial" panose="020B0604020202020204" pitchFamily="34" charset="0"/>
                <a:ea typeface="微软雅黑" panose="020B0503020204020204" charset="-122"/>
                <a:cs typeface="+mj-cs"/>
                <a:sym typeface="Arial" panose="020B0604020202020204" pitchFamily="34" charset="0"/>
              </a:rPr>
              <a:t>how</a:t>
            </a:r>
            <a:endParaRPr lang="en-US" altLang="zh-CN" sz="2800" b="1" spc="300">
              <a:solidFill>
                <a:schemeClr val="bg1"/>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11" name="泪滴形 10"/>
          <p:cNvSpPr/>
          <p:nvPr>
            <p:custDataLst>
              <p:tags r:id="rId2"/>
            </p:custDataLst>
          </p:nvPr>
        </p:nvSpPr>
        <p:spPr>
          <a:xfrm>
            <a:off x="8406573" y="4602603"/>
            <a:ext cx="895555" cy="907465"/>
          </a:xfrm>
          <a:prstGeom prst="teardrop">
            <a:avLst/>
          </a:prstGeom>
          <a:solidFill>
            <a:srgbClr val="69A35B">
              <a:lumMod val="10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20000"/>
              </a:lnSpc>
            </a:pPr>
            <a:endParaRPr sz="1350">
              <a:latin typeface="Arial" panose="020B0604020202020204" pitchFamily="34" charset="0"/>
              <a:ea typeface="微软雅黑" panose="020B0503020204020204" charset="-122"/>
              <a:sym typeface="Arial" panose="020B0604020202020204" pitchFamily="34" charset="0"/>
            </a:endParaRPr>
          </a:p>
        </p:txBody>
      </p:sp>
      <p:cxnSp>
        <p:nvCxnSpPr>
          <p:cNvPr id="14" name="直接连接符 13"/>
          <p:cNvCxnSpPr/>
          <p:nvPr>
            <p:custDataLst>
              <p:tags r:id="rId3"/>
            </p:custDataLst>
          </p:nvPr>
        </p:nvCxnSpPr>
        <p:spPr>
          <a:xfrm>
            <a:off x="8839578" y="5502434"/>
            <a:ext cx="0" cy="270442"/>
          </a:xfrm>
          <a:prstGeom prst="line">
            <a:avLst/>
          </a:prstGeom>
          <a:ln w="12700" cap="flat" cmpd="sng" algn="ctr">
            <a:solidFill>
              <a:srgbClr val="69A35B">
                <a:lumMod val="100000"/>
              </a:srgbClr>
            </a:solidFill>
            <a:prstDash val="solid"/>
            <a:miter lim="800000"/>
            <a:headEnd type="none" w="med" len="med"/>
            <a:tailEnd type="none" w="med" len="med"/>
          </a:ln>
        </p:spPr>
        <p:style>
          <a:lnRef idx="1">
            <a:srgbClr val="1F74AD"/>
          </a:lnRef>
          <a:fillRef idx="0">
            <a:srgbClr val="1F74AD"/>
          </a:fillRef>
          <a:effectRef idx="0">
            <a:srgbClr val="1F74AD"/>
          </a:effectRef>
          <a:fontRef idx="minor">
            <a:srgbClr val="000000"/>
          </a:fontRef>
        </p:style>
      </p:cxnSp>
      <p:sp>
        <p:nvSpPr>
          <p:cNvPr id="20" name="椭圆 19"/>
          <p:cNvSpPr/>
          <p:nvPr>
            <p:custDataLst>
              <p:tags r:id="rId4"/>
            </p:custDataLst>
          </p:nvPr>
        </p:nvSpPr>
        <p:spPr>
          <a:xfrm>
            <a:off x="8564501" y="4757943"/>
            <a:ext cx="592874" cy="600758"/>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lnSpc>
                <a:spcPct val="120000"/>
              </a:lnSpc>
            </a:pPr>
            <a:endParaRPr sz="1350">
              <a:latin typeface="Arial" panose="020B0604020202020204" pitchFamily="34" charset="0"/>
              <a:ea typeface="微软雅黑" panose="020B0503020204020204" charset="-122"/>
              <a:sym typeface="Arial" panose="020B0604020202020204" pitchFamily="34" charset="0"/>
            </a:endParaRPr>
          </a:p>
        </p:txBody>
      </p:sp>
      <p:sp>
        <p:nvSpPr>
          <p:cNvPr id="21" name="任意多边形 25"/>
          <p:cNvSpPr/>
          <p:nvPr>
            <p:custDataLst>
              <p:tags r:id="rId5"/>
            </p:custDataLst>
          </p:nvPr>
        </p:nvSpPr>
        <p:spPr bwMode="auto">
          <a:xfrm>
            <a:off x="8736831" y="4932565"/>
            <a:ext cx="248213" cy="251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94" y="21600"/>
                </a:moveTo>
                <a:cubicBezTo>
                  <a:pt x="1006" y="21600"/>
                  <a:pt x="1006" y="21600"/>
                  <a:pt x="1006" y="21600"/>
                </a:cubicBezTo>
                <a:cubicBezTo>
                  <a:pt x="252" y="21600"/>
                  <a:pt x="0" y="21061"/>
                  <a:pt x="0" y="20558"/>
                </a:cubicBezTo>
                <a:cubicBezTo>
                  <a:pt x="0" y="1006"/>
                  <a:pt x="0" y="1006"/>
                  <a:pt x="0" y="1006"/>
                </a:cubicBezTo>
                <a:cubicBezTo>
                  <a:pt x="0" y="252"/>
                  <a:pt x="252" y="0"/>
                  <a:pt x="1006" y="0"/>
                </a:cubicBezTo>
                <a:cubicBezTo>
                  <a:pt x="20594" y="0"/>
                  <a:pt x="20594" y="0"/>
                  <a:pt x="20594" y="0"/>
                </a:cubicBezTo>
                <a:cubicBezTo>
                  <a:pt x="21097" y="0"/>
                  <a:pt x="21600" y="252"/>
                  <a:pt x="21600" y="1006"/>
                </a:cubicBezTo>
                <a:cubicBezTo>
                  <a:pt x="21600" y="20558"/>
                  <a:pt x="21600" y="20558"/>
                  <a:pt x="21600" y="20558"/>
                </a:cubicBezTo>
                <a:cubicBezTo>
                  <a:pt x="21600" y="21061"/>
                  <a:pt x="21097" y="21600"/>
                  <a:pt x="20594" y="21600"/>
                </a:cubicBezTo>
                <a:close/>
                <a:moveTo>
                  <a:pt x="19551" y="2013"/>
                </a:moveTo>
                <a:cubicBezTo>
                  <a:pt x="2049" y="2013"/>
                  <a:pt x="2049" y="2013"/>
                  <a:pt x="2049" y="2013"/>
                </a:cubicBezTo>
                <a:cubicBezTo>
                  <a:pt x="2049" y="19551"/>
                  <a:pt x="2049" y="19551"/>
                  <a:pt x="2049" y="19551"/>
                </a:cubicBezTo>
                <a:cubicBezTo>
                  <a:pt x="19551" y="19551"/>
                  <a:pt x="19551" y="19551"/>
                  <a:pt x="19551" y="19551"/>
                </a:cubicBezTo>
                <a:lnTo>
                  <a:pt x="19551" y="2013"/>
                </a:lnTo>
                <a:close/>
                <a:moveTo>
                  <a:pt x="4061" y="14484"/>
                </a:moveTo>
                <a:cubicBezTo>
                  <a:pt x="6110" y="14484"/>
                  <a:pt x="6110" y="14484"/>
                  <a:pt x="6110" y="14484"/>
                </a:cubicBezTo>
                <a:cubicBezTo>
                  <a:pt x="6613" y="14484"/>
                  <a:pt x="7116" y="14987"/>
                  <a:pt x="7116" y="15490"/>
                </a:cubicBezTo>
                <a:cubicBezTo>
                  <a:pt x="7116" y="17503"/>
                  <a:pt x="7116" y="17503"/>
                  <a:pt x="7116" y="17503"/>
                </a:cubicBezTo>
                <a:cubicBezTo>
                  <a:pt x="7116" y="18042"/>
                  <a:pt x="6613" y="18545"/>
                  <a:pt x="6110" y="18545"/>
                </a:cubicBezTo>
                <a:cubicBezTo>
                  <a:pt x="4061" y="18545"/>
                  <a:pt x="4061" y="18545"/>
                  <a:pt x="4061" y="18545"/>
                </a:cubicBezTo>
                <a:cubicBezTo>
                  <a:pt x="3306" y="18545"/>
                  <a:pt x="3055" y="18042"/>
                  <a:pt x="3055" y="17503"/>
                </a:cubicBezTo>
                <a:cubicBezTo>
                  <a:pt x="3055" y="15490"/>
                  <a:pt x="3055" y="15490"/>
                  <a:pt x="3055" y="15490"/>
                </a:cubicBezTo>
                <a:cubicBezTo>
                  <a:pt x="3055" y="14987"/>
                  <a:pt x="3306" y="14484"/>
                  <a:pt x="4061" y="14484"/>
                </a:cubicBezTo>
                <a:close/>
                <a:moveTo>
                  <a:pt x="9668" y="5319"/>
                </a:moveTo>
                <a:cubicBezTo>
                  <a:pt x="11681" y="5319"/>
                  <a:pt x="11681" y="5319"/>
                  <a:pt x="11681" y="5319"/>
                </a:cubicBezTo>
                <a:cubicBezTo>
                  <a:pt x="12435" y="5319"/>
                  <a:pt x="12687" y="5822"/>
                  <a:pt x="12687" y="6325"/>
                </a:cubicBezTo>
                <a:cubicBezTo>
                  <a:pt x="12687" y="17503"/>
                  <a:pt x="12687" y="17503"/>
                  <a:pt x="12687" y="17503"/>
                </a:cubicBezTo>
                <a:cubicBezTo>
                  <a:pt x="12687" y="18042"/>
                  <a:pt x="12435" y="18545"/>
                  <a:pt x="11681" y="18545"/>
                </a:cubicBezTo>
                <a:cubicBezTo>
                  <a:pt x="9668" y="18545"/>
                  <a:pt x="9668" y="18545"/>
                  <a:pt x="9668" y="18545"/>
                </a:cubicBezTo>
                <a:cubicBezTo>
                  <a:pt x="9165" y="18545"/>
                  <a:pt x="8626" y="18042"/>
                  <a:pt x="8626" y="17503"/>
                </a:cubicBezTo>
                <a:cubicBezTo>
                  <a:pt x="8626" y="6325"/>
                  <a:pt x="8626" y="6325"/>
                  <a:pt x="8626" y="6325"/>
                </a:cubicBezTo>
                <a:cubicBezTo>
                  <a:pt x="8626" y="5822"/>
                  <a:pt x="9165" y="5319"/>
                  <a:pt x="9668" y="5319"/>
                </a:cubicBezTo>
                <a:close/>
                <a:moveTo>
                  <a:pt x="15490" y="9380"/>
                </a:moveTo>
                <a:cubicBezTo>
                  <a:pt x="17539" y="9380"/>
                  <a:pt x="17539" y="9380"/>
                  <a:pt x="17539" y="9380"/>
                </a:cubicBezTo>
                <a:cubicBezTo>
                  <a:pt x="18042" y="9380"/>
                  <a:pt x="18545" y="9919"/>
                  <a:pt x="18545" y="10423"/>
                </a:cubicBezTo>
                <a:cubicBezTo>
                  <a:pt x="18545" y="17503"/>
                  <a:pt x="18545" y="17503"/>
                  <a:pt x="18545" y="17503"/>
                </a:cubicBezTo>
                <a:cubicBezTo>
                  <a:pt x="18545" y="18042"/>
                  <a:pt x="18042" y="18545"/>
                  <a:pt x="17539" y="18545"/>
                </a:cubicBezTo>
                <a:cubicBezTo>
                  <a:pt x="15490" y="18545"/>
                  <a:pt x="15490" y="18545"/>
                  <a:pt x="15490" y="18545"/>
                </a:cubicBezTo>
                <a:cubicBezTo>
                  <a:pt x="14987" y="18545"/>
                  <a:pt x="14484" y="18042"/>
                  <a:pt x="14484" y="17503"/>
                </a:cubicBezTo>
                <a:cubicBezTo>
                  <a:pt x="14484" y="10423"/>
                  <a:pt x="14484" y="10423"/>
                  <a:pt x="14484" y="10423"/>
                </a:cubicBezTo>
                <a:cubicBezTo>
                  <a:pt x="14484" y="9919"/>
                  <a:pt x="14987" y="9380"/>
                  <a:pt x="15490" y="9380"/>
                </a:cubicBezTo>
                <a:close/>
              </a:path>
            </a:pathLst>
          </a:custGeom>
          <a:solidFill>
            <a:srgbClr val="69A35B">
              <a:lumMod val="100000"/>
            </a:srgbClr>
          </a:solidFill>
          <a:ln>
            <a:noFill/>
          </a:ln>
          <a:effectLst/>
        </p:spPr>
        <p:txBody>
          <a:bodyPr anchor="ctr"/>
          <a:lstStyle/>
          <a:p>
            <a:pPr algn="ctr">
              <a:lnSpc>
                <a:spcPct val="120000"/>
              </a:lnSpc>
            </a:pPr>
            <a:endParaRPr sz="1350">
              <a:latin typeface="Arial" panose="020B0604020202020204" pitchFamily="34" charset="0"/>
              <a:ea typeface="微软雅黑" panose="020B0503020204020204" charset="-122"/>
              <a:sym typeface="Arial" panose="020B0604020202020204" pitchFamily="34" charset="0"/>
            </a:endParaRPr>
          </a:p>
        </p:txBody>
      </p:sp>
      <p:sp>
        <p:nvSpPr>
          <p:cNvPr id="22" name="文本框 21"/>
          <p:cNvSpPr txBox="1"/>
          <p:nvPr>
            <p:custDataLst>
              <p:tags r:id="rId6"/>
            </p:custDataLst>
          </p:nvPr>
        </p:nvSpPr>
        <p:spPr>
          <a:xfrm>
            <a:off x="6100168" y="6448208"/>
            <a:ext cx="1736584" cy="311962"/>
          </a:xfrm>
          <a:prstGeom prst="rect">
            <a:avLst/>
          </a:prstGeom>
          <a:noFill/>
        </p:spPr>
        <p:txBody>
          <a:bodyPr wrap="square" lIns="67500" tIns="35100" rIns="67500" bIns="0" anchor="b" anchorCtr="1">
            <a:noAutofit/>
          </a:bodyPr>
          <a:lstStyle/>
          <a:p>
            <a:pPr algn="ctr">
              <a:lnSpc>
                <a:spcPct val="120000"/>
              </a:lnSpc>
            </a:pPr>
            <a:r>
              <a:rPr lang="en-US" altLang="zh-CN" sz="2800" b="1" spc="300" dirty="0">
                <a:solidFill>
                  <a:schemeClr val="bg1"/>
                </a:solidFill>
                <a:latin typeface="Arial" panose="020B0604020202020204" pitchFamily="34" charset="0"/>
                <a:ea typeface="微软雅黑" panose="020B0503020204020204" charset="-122"/>
                <a:cs typeface="+mj-cs"/>
                <a:sym typeface="Arial" panose="020B0604020202020204" pitchFamily="34" charset="0"/>
              </a:rPr>
              <a:t>why</a:t>
            </a:r>
            <a:endParaRPr lang="en-US" altLang="zh-CN" sz="2800" b="1" spc="300" dirty="0">
              <a:solidFill>
                <a:schemeClr val="bg1"/>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23" name="泪滴形 22"/>
          <p:cNvSpPr/>
          <p:nvPr>
            <p:custDataLst>
              <p:tags r:id="rId7"/>
            </p:custDataLst>
          </p:nvPr>
        </p:nvSpPr>
        <p:spPr>
          <a:xfrm>
            <a:off x="6520684" y="4602597"/>
            <a:ext cx="895555" cy="907465"/>
          </a:xfrm>
          <a:prstGeom prst="teardrop">
            <a:avLst/>
          </a:prstGeom>
          <a:solidFill>
            <a:srgbClr val="1AA3AA">
              <a:lumMod val="10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20000"/>
              </a:lnSpc>
            </a:pPr>
            <a:endParaRPr sz="1350">
              <a:latin typeface="Arial" panose="020B0604020202020204" pitchFamily="34" charset="0"/>
              <a:ea typeface="微软雅黑" panose="020B0503020204020204" charset="-122"/>
              <a:sym typeface="Arial" panose="020B0604020202020204" pitchFamily="34" charset="0"/>
            </a:endParaRPr>
          </a:p>
        </p:txBody>
      </p:sp>
      <p:cxnSp>
        <p:nvCxnSpPr>
          <p:cNvPr id="24" name="直接连接符 23"/>
          <p:cNvCxnSpPr/>
          <p:nvPr>
            <p:custDataLst>
              <p:tags r:id="rId8"/>
            </p:custDataLst>
          </p:nvPr>
        </p:nvCxnSpPr>
        <p:spPr>
          <a:xfrm>
            <a:off x="6968461" y="5502429"/>
            <a:ext cx="0" cy="270442"/>
          </a:xfrm>
          <a:prstGeom prst="line">
            <a:avLst/>
          </a:prstGeom>
          <a:ln w="12700" cap="flat" cmpd="sng" algn="ctr">
            <a:solidFill>
              <a:srgbClr val="1AA3AA">
                <a:lumMod val="100000"/>
              </a:srgbClr>
            </a:solidFill>
            <a:prstDash val="solid"/>
            <a:miter lim="800000"/>
            <a:headEnd type="none" w="med" len="med"/>
            <a:tailEnd type="none" w="med" len="med"/>
          </a:ln>
        </p:spPr>
        <p:style>
          <a:lnRef idx="1">
            <a:srgbClr val="1F74AD"/>
          </a:lnRef>
          <a:fillRef idx="0">
            <a:srgbClr val="1F74AD"/>
          </a:fillRef>
          <a:effectRef idx="0">
            <a:srgbClr val="1F74AD"/>
          </a:effectRef>
          <a:fontRef idx="minor">
            <a:srgbClr val="000000"/>
          </a:fontRef>
        </p:style>
      </p:cxnSp>
      <p:sp>
        <p:nvSpPr>
          <p:cNvPr id="25" name="椭圆 24"/>
          <p:cNvSpPr/>
          <p:nvPr>
            <p:custDataLst>
              <p:tags r:id="rId9"/>
            </p:custDataLst>
          </p:nvPr>
        </p:nvSpPr>
        <p:spPr>
          <a:xfrm>
            <a:off x="6683928" y="4759739"/>
            <a:ext cx="592874" cy="600758"/>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lnSpc>
                <a:spcPct val="120000"/>
              </a:lnSpc>
            </a:pPr>
            <a:endParaRPr sz="1350">
              <a:latin typeface="Arial" panose="020B0604020202020204" pitchFamily="34" charset="0"/>
              <a:ea typeface="微软雅黑" panose="020B0503020204020204" charset="-122"/>
              <a:sym typeface="Arial" panose="020B0604020202020204" pitchFamily="34" charset="0"/>
            </a:endParaRPr>
          </a:p>
        </p:txBody>
      </p:sp>
      <p:sp>
        <p:nvSpPr>
          <p:cNvPr id="26" name="任意多边形 21"/>
          <p:cNvSpPr/>
          <p:nvPr>
            <p:custDataLst>
              <p:tags r:id="rId10"/>
            </p:custDataLst>
          </p:nvPr>
        </p:nvSpPr>
        <p:spPr bwMode="auto">
          <a:xfrm>
            <a:off x="6856258" y="4934362"/>
            <a:ext cx="248213" cy="251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70" y="21600"/>
                </a:moveTo>
                <a:cubicBezTo>
                  <a:pt x="995" y="21600"/>
                  <a:pt x="995" y="21600"/>
                  <a:pt x="995" y="21600"/>
                </a:cubicBezTo>
                <a:cubicBezTo>
                  <a:pt x="497" y="21600"/>
                  <a:pt x="0" y="21061"/>
                  <a:pt x="0" y="20558"/>
                </a:cubicBezTo>
                <a:cubicBezTo>
                  <a:pt x="0" y="1006"/>
                  <a:pt x="0" y="1006"/>
                  <a:pt x="0" y="1006"/>
                </a:cubicBezTo>
                <a:cubicBezTo>
                  <a:pt x="0" y="252"/>
                  <a:pt x="497" y="0"/>
                  <a:pt x="995" y="0"/>
                </a:cubicBezTo>
                <a:cubicBezTo>
                  <a:pt x="20570" y="0"/>
                  <a:pt x="20570" y="0"/>
                  <a:pt x="20570" y="0"/>
                </a:cubicBezTo>
                <a:cubicBezTo>
                  <a:pt x="21103" y="0"/>
                  <a:pt x="21600" y="252"/>
                  <a:pt x="21600" y="1006"/>
                </a:cubicBezTo>
                <a:cubicBezTo>
                  <a:pt x="21600" y="20558"/>
                  <a:pt x="21600" y="20558"/>
                  <a:pt x="21600" y="20558"/>
                </a:cubicBezTo>
                <a:cubicBezTo>
                  <a:pt x="21600" y="21061"/>
                  <a:pt x="21103" y="21600"/>
                  <a:pt x="20570" y="21600"/>
                </a:cubicBezTo>
                <a:close/>
                <a:moveTo>
                  <a:pt x="19575" y="2013"/>
                </a:moveTo>
                <a:cubicBezTo>
                  <a:pt x="1989" y="2013"/>
                  <a:pt x="1989" y="2013"/>
                  <a:pt x="1989" y="2013"/>
                </a:cubicBezTo>
                <a:cubicBezTo>
                  <a:pt x="1989" y="19551"/>
                  <a:pt x="1989" y="19551"/>
                  <a:pt x="1989" y="19551"/>
                </a:cubicBezTo>
                <a:cubicBezTo>
                  <a:pt x="19575" y="19551"/>
                  <a:pt x="19575" y="19551"/>
                  <a:pt x="19575" y="19551"/>
                </a:cubicBezTo>
                <a:lnTo>
                  <a:pt x="19575" y="2013"/>
                </a:lnTo>
                <a:close/>
                <a:moveTo>
                  <a:pt x="3517" y="10926"/>
                </a:moveTo>
                <a:cubicBezTo>
                  <a:pt x="6288" y="9129"/>
                  <a:pt x="6288" y="9129"/>
                  <a:pt x="6288" y="9129"/>
                </a:cubicBezTo>
                <a:cubicBezTo>
                  <a:pt x="6537" y="9129"/>
                  <a:pt x="6537" y="9129"/>
                  <a:pt x="6786" y="9129"/>
                </a:cubicBezTo>
                <a:cubicBezTo>
                  <a:pt x="7034" y="9129"/>
                  <a:pt x="7283" y="9129"/>
                  <a:pt x="7283" y="9129"/>
                </a:cubicBezTo>
                <a:cubicBezTo>
                  <a:pt x="11795" y="12184"/>
                  <a:pt x="11795" y="12184"/>
                  <a:pt x="11795" y="12184"/>
                </a:cubicBezTo>
                <a:cubicBezTo>
                  <a:pt x="16804" y="8626"/>
                  <a:pt x="16804" y="8626"/>
                  <a:pt x="16804" y="8626"/>
                </a:cubicBezTo>
                <a:cubicBezTo>
                  <a:pt x="17053" y="8374"/>
                  <a:pt x="17337" y="8374"/>
                  <a:pt x="17586" y="8374"/>
                </a:cubicBezTo>
                <a:cubicBezTo>
                  <a:pt x="18083" y="8374"/>
                  <a:pt x="18580" y="8877"/>
                  <a:pt x="18580" y="9380"/>
                </a:cubicBezTo>
                <a:cubicBezTo>
                  <a:pt x="18580" y="9632"/>
                  <a:pt x="18332" y="10171"/>
                  <a:pt x="18083" y="10171"/>
                </a:cubicBezTo>
                <a:cubicBezTo>
                  <a:pt x="12292" y="14232"/>
                  <a:pt x="12292" y="14232"/>
                  <a:pt x="12292" y="14232"/>
                </a:cubicBezTo>
                <a:cubicBezTo>
                  <a:pt x="12292" y="14484"/>
                  <a:pt x="12043" y="14484"/>
                  <a:pt x="11795" y="14484"/>
                </a:cubicBezTo>
                <a:cubicBezTo>
                  <a:pt x="11546" y="14484"/>
                  <a:pt x="11297" y="14484"/>
                  <a:pt x="11297" y="14232"/>
                </a:cubicBezTo>
                <a:cubicBezTo>
                  <a:pt x="6786" y="11177"/>
                  <a:pt x="6786" y="11177"/>
                  <a:pt x="6786" y="11177"/>
                </a:cubicBezTo>
                <a:cubicBezTo>
                  <a:pt x="4761" y="12687"/>
                  <a:pt x="4761" y="12687"/>
                  <a:pt x="4761" y="12687"/>
                </a:cubicBezTo>
                <a:cubicBezTo>
                  <a:pt x="4512" y="12687"/>
                  <a:pt x="4263" y="12687"/>
                  <a:pt x="4014" y="12687"/>
                </a:cubicBezTo>
                <a:cubicBezTo>
                  <a:pt x="3517" y="12687"/>
                  <a:pt x="3020" y="12435"/>
                  <a:pt x="3020" y="11681"/>
                </a:cubicBezTo>
                <a:cubicBezTo>
                  <a:pt x="3020" y="11429"/>
                  <a:pt x="3268" y="11177"/>
                  <a:pt x="3517" y="10926"/>
                </a:cubicBezTo>
                <a:close/>
              </a:path>
            </a:pathLst>
          </a:custGeom>
          <a:solidFill>
            <a:srgbClr val="1AA3AA">
              <a:lumMod val="100000"/>
            </a:srgbClr>
          </a:solidFill>
          <a:ln>
            <a:noFill/>
          </a:ln>
          <a:effectLst/>
        </p:spPr>
        <p:txBody>
          <a:bodyPr anchor="ctr"/>
          <a:lstStyle/>
          <a:p>
            <a:pPr algn="ctr">
              <a:lnSpc>
                <a:spcPct val="120000"/>
              </a:lnSpc>
            </a:pPr>
            <a:endParaRPr sz="1350">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11"/>
            </p:custDataLst>
          </p:nvPr>
        </p:nvSpPr>
        <p:spPr>
          <a:xfrm>
            <a:off x="2328389" y="6447993"/>
            <a:ext cx="1736584" cy="311962"/>
          </a:xfrm>
          <a:prstGeom prst="rect">
            <a:avLst/>
          </a:prstGeom>
          <a:noFill/>
        </p:spPr>
        <p:txBody>
          <a:bodyPr wrap="square" lIns="67500" tIns="35100" rIns="67500" bIns="0" anchor="b" anchorCtr="1">
            <a:noAutofit/>
          </a:bodyPr>
          <a:lstStyle/>
          <a:p>
            <a:pPr algn="ctr">
              <a:lnSpc>
                <a:spcPct val="120000"/>
              </a:lnSpc>
            </a:pPr>
            <a:r>
              <a:rPr lang="en-US" altLang="zh-CN" sz="2800" b="1" spc="300">
                <a:solidFill>
                  <a:schemeClr val="bg1"/>
                </a:solidFill>
                <a:latin typeface="Arial" panose="020B0604020202020204" pitchFamily="34" charset="0"/>
                <a:ea typeface="微软雅黑" panose="020B0503020204020204" charset="-122"/>
                <a:cs typeface="+mj-cs"/>
                <a:sym typeface="Arial" panose="020B0604020202020204" pitchFamily="34" charset="0"/>
              </a:rPr>
              <a:t>What</a:t>
            </a:r>
            <a:endParaRPr lang="en-US" altLang="zh-CN" sz="2800" b="1" spc="300">
              <a:solidFill>
                <a:schemeClr val="bg1"/>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28" name="泪滴形 27"/>
          <p:cNvSpPr/>
          <p:nvPr>
            <p:custDataLst>
              <p:tags r:id="rId12"/>
            </p:custDataLst>
          </p:nvPr>
        </p:nvSpPr>
        <p:spPr>
          <a:xfrm>
            <a:off x="2748904" y="4602361"/>
            <a:ext cx="895555" cy="907465"/>
          </a:xfrm>
          <a:prstGeom prst="teardrop">
            <a:avLst/>
          </a:prstGeom>
          <a:solidFill>
            <a:srgbClr val="1F74AD"/>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20000"/>
              </a:lnSpc>
            </a:pPr>
            <a:endParaRPr sz="1350">
              <a:latin typeface="Arial" panose="020B0604020202020204" pitchFamily="34" charset="0"/>
              <a:ea typeface="微软雅黑" panose="020B0503020204020204" charset="-122"/>
              <a:sym typeface="Arial" panose="020B0604020202020204" pitchFamily="34" charset="0"/>
            </a:endParaRPr>
          </a:p>
        </p:txBody>
      </p:sp>
      <p:cxnSp>
        <p:nvCxnSpPr>
          <p:cNvPr id="29" name="直接连接符 28"/>
          <p:cNvCxnSpPr/>
          <p:nvPr>
            <p:custDataLst>
              <p:tags r:id="rId13"/>
            </p:custDataLst>
          </p:nvPr>
        </p:nvCxnSpPr>
        <p:spPr>
          <a:xfrm>
            <a:off x="3204602" y="5503774"/>
            <a:ext cx="0" cy="270442"/>
          </a:xfrm>
          <a:prstGeom prst="line">
            <a:avLst/>
          </a:prstGeom>
          <a:ln w="12700" cap="flat" cmpd="sng" algn="ctr">
            <a:solidFill>
              <a:srgbClr val="1F74AD">
                <a:lumMod val="100000"/>
              </a:srgbClr>
            </a:solidFill>
            <a:prstDash val="solid"/>
            <a:miter lim="800000"/>
            <a:headEnd type="none" w="med" len="med"/>
            <a:tailEnd type="none" w="med" len="med"/>
          </a:ln>
        </p:spPr>
        <p:style>
          <a:lnRef idx="1">
            <a:srgbClr val="1F74AD"/>
          </a:lnRef>
          <a:fillRef idx="0">
            <a:srgbClr val="1F74AD"/>
          </a:fillRef>
          <a:effectRef idx="0">
            <a:srgbClr val="1F74AD"/>
          </a:effectRef>
          <a:fontRef idx="minor">
            <a:srgbClr val="000000"/>
          </a:fontRef>
        </p:style>
      </p:cxnSp>
      <p:sp>
        <p:nvSpPr>
          <p:cNvPr id="30" name="椭圆 29"/>
          <p:cNvSpPr/>
          <p:nvPr>
            <p:custDataLst>
              <p:tags r:id="rId14"/>
            </p:custDataLst>
          </p:nvPr>
        </p:nvSpPr>
        <p:spPr>
          <a:xfrm>
            <a:off x="2911191" y="4757702"/>
            <a:ext cx="592874" cy="600758"/>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lnSpc>
                <a:spcPct val="120000"/>
              </a:lnSpc>
            </a:pPr>
            <a:endParaRPr sz="1350">
              <a:latin typeface="Arial" panose="020B0604020202020204" pitchFamily="34" charset="0"/>
              <a:ea typeface="微软雅黑" panose="020B0503020204020204" charset="-122"/>
              <a:sym typeface="Arial" panose="020B0604020202020204" pitchFamily="34" charset="0"/>
            </a:endParaRPr>
          </a:p>
        </p:txBody>
      </p:sp>
      <p:sp>
        <p:nvSpPr>
          <p:cNvPr id="31" name="任意多边形 17"/>
          <p:cNvSpPr/>
          <p:nvPr>
            <p:custDataLst>
              <p:tags r:id="rId15"/>
            </p:custDataLst>
          </p:nvPr>
        </p:nvSpPr>
        <p:spPr bwMode="auto">
          <a:xfrm>
            <a:off x="3083522" y="4932323"/>
            <a:ext cx="248213" cy="251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96" y="7511"/>
                </a:moveTo>
                <a:cubicBezTo>
                  <a:pt x="12456" y="14725"/>
                  <a:pt x="12456" y="14725"/>
                  <a:pt x="12456" y="14725"/>
                </a:cubicBezTo>
                <a:cubicBezTo>
                  <a:pt x="12204" y="14725"/>
                  <a:pt x="11952" y="15022"/>
                  <a:pt x="11700" y="15022"/>
                </a:cubicBezTo>
                <a:cubicBezTo>
                  <a:pt x="11700" y="15022"/>
                  <a:pt x="11448" y="14725"/>
                  <a:pt x="11196" y="14725"/>
                </a:cubicBezTo>
                <a:cubicBezTo>
                  <a:pt x="6588" y="11118"/>
                  <a:pt x="6588" y="11118"/>
                  <a:pt x="6588" y="11118"/>
                </a:cubicBezTo>
                <a:cubicBezTo>
                  <a:pt x="2016" y="14386"/>
                  <a:pt x="2016" y="14386"/>
                  <a:pt x="2016" y="14386"/>
                </a:cubicBezTo>
                <a:cubicBezTo>
                  <a:pt x="2016" y="19181"/>
                  <a:pt x="2016" y="19181"/>
                  <a:pt x="2016" y="19181"/>
                </a:cubicBezTo>
                <a:cubicBezTo>
                  <a:pt x="20592" y="19181"/>
                  <a:pt x="20592" y="19181"/>
                  <a:pt x="20592" y="19181"/>
                </a:cubicBezTo>
                <a:cubicBezTo>
                  <a:pt x="21096" y="19181"/>
                  <a:pt x="21600" y="19818"/>
                  <a:pt x="21600" y="20412"/>
                </a:cubicBezTo>
                <a:cubicBezTo>
                  <a:pt x="21600" y="21303"/>
                  <a:pt x="21096" y="21600"/>
                  <a:pt x="20592" y="21600"/>
                </a:cubicBezTo>
                <a:cubicBezTo>
                  <a:pt x="1008" y="21600"/>
                  <a:pt x="1008" y="21600"/>
                  <a:pt x="1008" y="21600"/>
                </a:cubicBezTo>
                <a:cubicBezTo>
                  <a:pt x="252" y="21600"/>
                  <a:pt x="0" y="21303"/>
                  <a:pt x="0" y="20412"/>
                </a:cubicBezTo>
                <a:cubicBezTo>
                  <a:pt x="0" y="1188"/>
                  <a:pt x="0" y="1188"/>
                  <a:pt x="0" y="1188"/>
                </a:cubicBezTo>
                <a:cubicBezTo>
                  <a:pt x="0" y="594"/>
                  <a:pt x="252" y="0"/>
                  <a:pt x="1008" y="0"/>
                </a:cubicBezTo>
                <a:cubicBezTo>
                  <a:pt x="1512" y="0"/>
                  <a:pt x="2016" y="594"/>
                  <a:pt x="2016" y="1188"/>
                </a:cubicBezTo>
                <a:cubicBezTo>
                  <a:pt x="2016" y="11712"/>
                  <a:pt x="2016" y="11712"/>
                  <a:pt x="2016" y="11712"/>
                </a:cubicBezTo>
                <a:cubicBezTo>
                  <a:pt x="6084" y="8699"/>
                  <a:pt x="6084" y="8699"/>
                  <a:pt x="6084" y="8699"/>
                </a:cubicBezTo>
                <a:cubicBezTo>
                  <a:pt x="6336" y="8699"/>
                  <a:pt x="6588" y="8402"/>
                  <a:pt x="6588" y="8402"/>
                </a:cubicBezTo>
                <a:cubicBezTo>
                  <a:pt x="6876" y="8402"/>
                  <a:pt x="7128" y="8699"/>
                  <a:pt x="7380" y="8699"/>
                </a:cubicBezTo>
                <a:cubicBezTo>
                  <a:pt x="11700" y="12306"/>
                  <a:pt x="11700" y="12306"/>
                  <a:pt x="11700" y="12306"/>
                </a:cubicBezTo>
                <a:cubicBezTo>
                  <a:pt x="20088" y="5389"/>
                  <a:pt x="20088" y="5389"/>
                  <a:pt x="20088" y="5389"/>
                </a:cubicBezTo>
                <a:cubicBezTo>
                  <a:pt x="20088" y="5389"/>
                  <a:pt x="20340" y="5389"/>
                  <a:pt x="20592" y="5389"/>
                </a:cubicBezTo>
                <a:cubicBezTo>
                  <a:pt x="21096" y="5389"/>
                  <a:pt x="21600" y="5686"/>
                  <a:pt x="21600" y="6620"/>
                </a:cubicBezTo>
                <a:cubicBezTo>
                  <a:pt x="21600" y="6917"/>
                  <a:pt x="21348" y="7214"/>
                  <a:pt x="21096" y="7511"/>
                </a:cubicBezTo>
              </a:path>
            </a:pathLst>
          </a:custGeom>
          <a:solidFill>
            <a:srgbClr val="1F74AD"/>
          </a:solidFill>
          <a:ln>
            <a:noFill/>
          </a:ln>
          <a:effectLst/>
        </p:spPr>
        <p:txBody>
          <a:bodyPr anchor="ctr"/>
          <a:lstStyle/>
          <a:p>
            <a:pPr algn="ctr">
              <a:lnSpc>
                <a:spcPct val="120000"/>
              </a:lnSpc>
            </a:pPr>
            <a:endParaRPr sz="1350">
              <a:latin typeface="Arial" panose="020B0604020202020204" pitchFamily="34" charset="0"/>
              <a:ea typeface="微软雅黑" panose="020B0503020204020204" charset="-122"/>
              <a:sym typeface="Arial" panose="020B0604020202020204" pitchFamily="34" charset="0"/>
            </a:endParaRPr>
          </a:p>
        </p:txBody>
      </p:sp>
      <p:sp>
        <p:nvSpPr>
          <p:cNvPr id="32" name="文本框 31"/>
          <p:cNvSpPr txBox="1"/>
          <p:nvPr>
            <p:custDataLst>
              <p:tags r:id="rId16"/>
            </p:custDataLst>
          </p:nvPr>
        </p:nvSpPr>
        <p:spPr>
          <a:xfrm>
            <a:off x="4214279" y="6448208"/>
            <a:ext cx="1736584" cy="311962"/>
          </a:xfrm>
          <a:prstGeom prst="rect">
            <a:avLst/>
          </a:prstGeom>
          <a:noFill/>
        </p:spPr>
        <p:txBody>
          <a:bodyPr wrap="square" lIns="67500" tIns="35100" rIns="67500" bIns="0" anchor="b" anchorCtr="1">
            <a:noAutofit/>
          </a:bodyPr>
          <a:lstStyle/>
          <a:p>
            <a:pPr algn="ctr">
              <a:lnSpc>
                <a:spcPct val="120000"/>
              </a:lnSpc>
            </a:pPr>
            <a:r>
              <a:rPr lang="en-US" altLang="zh-CN" sz="2800" b="1" spc="300">
                <a:solidFill>
                  <a:schemeClr val="bg1"/>
                </a:solidFill>
                <a:latin typeface="Arial" panose="020B0604020202020204" pitchFamily="34" charset="0"/>
                <a:ea typeface="微软雅黑" panose="020B0503020204020204" charset="-122"/>
                <a:cs typeface="+mj-cs"/>
                <a:sym typeface="Arial" panose="020B0604020202020204" pitchFamily="34" charset="0"/>
              </a:rPr>
              <a:t>types</a:t>
            </a:r>
            <a:endParaRPr lang="en-US" altLang="zh-CN" sz="2800" b="1" spc="300">
              <a:solidFill>
                <a:schemeClr val="bg1"/>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33" name="泪滴形 32"/>
          <p:cNvSpPr/>
          <p:nvPr>
            <p:custDataLst>
              <p:tags r:id="rId17"/>
            </p:custDataLst>
          </p:nvPr>
        </p:nvSpPr>
        <p:spPr>
          <a:xfrm>
            <a:off x="4634793" y="4602597"/>
            <a:ext cx="895555" cy="907465"/>
          </a:xfrm>
          <a:prstGeom prst="teardrop">
            <a:avLst/>
          </a:prstGeom>
          <a:solidFill>
            <a:srgbClr val="3498DB">
              <a:lumMod val="10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20000"/>
              </a:lnSpc>
            </a:pPr>
            <a:endParaRPr sz="1350">
              <a:latin typeface="Arial" panose="020B0604020202020204" pitchFamily="34" charset="0"/>
              <a:ea typeface="微软雅黑" panose="020B0503020204020204" charset="-122"/>
              <a:sym typeface="Arial" panose="020B0604020202020204" pitchFamily="34" charset="0"/>
            </a:endParaRPr>
          </a:p>
        </p:txBody>
      </p:sp>
      <p:cxnSp>
        <p:nvCxnSpPr>
          <p:cNvPr id="34" name="直接连接符 33"/>
          <p:cNvCxnSpPr/>
          <p:nvPr>
            <p:custDataLst>
              <p:tags r:id="rId18"/>
            </p:custDataLst>
          </p:nvPr>
        </p:nvCxnSpPr>
        <p:spPr>
          <a:xfrm>
            <a:off x="5060982" y="5502429"/>
            <a:ext cx="0" cy="270442"/>
          </a:xfrm>
          <a:prstGeom prst="line">
            <a:avLst/>
          </a:prstGeom>
          <a:ln w="12700" cap="flat" cmpd="sng" algn="ctr">
            <a:solidFill>
              <a:srgbClr val="3498DB">
                <a:lumMod val="100000"/>
              </a:srgbClr>
            </a:solidFill>
            <a:prstDash val="solid"/>
            <a:miter lim="800000"/>
            <a:headEnd type="none" w="med" len="med"/>
            <a:tailEnd type="none" w="med" len="med"/>
          </a:ln>
        </p:spPr>
        <p:style>
          <a:lnRef idx="1">
            <a:srgbClr val="1F74AD"/>
          </a:lnRef>
          <a:fillRef idx="0">
            <a:srgbClr val="1F74AD"/>
          </a:fillRef>
          <a:effectRef idx="0">
            <a:srgbClr val="1F74AD"/>
          </a:effectRef>
          <a:fontRef idx="minor">
            <a:srgbClr val="000000"/>
          </a:fontRef>
        </p:style>
      </p:cxnSp>
      <p:sp>
        <p:nvSpPr>
          <p:cNvPr id="35" name="椭圆 34"/>
          <p:cNvSpPr/>
          <p:nvPr>
            <p:custDataLst>
              <p:tags r:id="rId19"/>
            </p:custDataLst>
          </p:nvPr>
        </p:nvSpPr>
        <p:spPr>
          <a:xfrm>
            <a:off x="4780552" y="4757938"/>
            <a:ext cx="592874" cy="600758"/>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lnSpc>
                <a:spcPct val="120000"/>
              </a:lnSpc>
            </a:pPr>
            <a:endParaRPr sz="1350">
              <a:latin typeface="Arial" panose="020B0604020202020204" pitchFamily="34" charset="0"/>
              <a:ea typeface="微软雅黑" panose="020B0503020204020204" charset="-122"/>
              <a:sym typeface="Arial" panose="020B0604020202020204" pitchFamily="34" charset="0"/>
            </a:endParaRPr>
          </a:p>
        </p:txBody>
      </p:sp>
      <p:sp>
        <p:nvSpPr>
          <p:cNvPr id="36" name="任意多边形 13"/>
          <p:cNvSpPr/>
          <p:nvPr>
            <p:custDataLst>
              <p:tags r:id="rId20"/>
            </p:custDataLst>
          </p:nvPr>
        </p:nvSpPr>
        <p:spPr bwMode="auto">
          <a:xfrm>
            <a:off x="4952882" y="4932560"/>
            <a:ext cx="248213" cy="251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932" y="9632"/>
                </a:moveTo>
                <a:cubicBezTo>
                  <a:pt x="11932" y="0"/>
                  <a:pt x="11932" y="0"/>
                  <a:pt x="11932" y="0"/>
                </a:cubicBezTo>
                <a:cubicBezTo>
                  <a:pt x="17287" y="0"/>
                  <a:pt x="21600" y="4313"/>
                  <a:pt x="21600" y="9632"/>
                </a:cubicBezTo>
                <a:lnTo>
                  <a:pt x="11932" y="9632"/>
                </a:lnTo>
                <a:close/>
                <a:moveTo>
                  <a:pt x="9919" y="21600"/>
                </a:moveTo>
                <a:cubicBezTo>
                  <a:pt x="4313" y="21600"/>
                  <a:pt x="0" y="17251"/>
                  <a:pt x="0" y="11681"/>
                </a:cubicBezTo>
                <a:cubicBezTo>
                  <a:pt x="0" y="6325"/>
                  <a:pt x="4313" y="2013"/>
                  <a:pt x="9919" y="2013"/>
                </a:cubicBezTo>
                <a:cubicBezTo>
                  <a:pt x="9919" y="11681"/>
                  <a:pt x="9919" y="11681"/>
                  <a:pt x="9919" y="11681"/>
                </a:cubicBezTo>
                <a:cubicBezTo>
                  <a:pt x="19551" y="11681"/>
                  <a:pt x="19551" y="11681"/>
                  <a:pt x="19551" y="11681"/>
                </a:cubicBezTo>
                <a:cubicBezTo>
                  <a:pt x="19551" y="17251"/>
                  <a:pt x="15239" y="21600"/>
                  <a:pt x="9919" y="21600"/>
                </a:cubicBezTo>
                <a:close/>
              </a:path>
            </a:pathLst>
          </a:custGeom>
          <a:solidFill>
            <a:srgbClr val="3498DB">
              <a:lumMod val="100000"/>
            </a:srgbClr>
          </a:solidFill>
          <a:ln>
            <a:noFill/>
          </a:ln>
          <a:effectLst/>
        </p:spPr>
        <p:txBody>
          <a:bodyPr anchor="ctr"/>
          <a:lstStyle/>
          <a:p>
            <a:pPr algn="ctr">
              <a:lnSpc>
                <a:spcPct val="120000"/>
              </a:lnSpc>
            </a:pPr>
            <a:endParaRPr sz="1350">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p:nvPr/>
        </p:nvSpPr>
        <p:spPr bwMode="auto">
          <a:xfrm>
            <a:off x="1259205" y="1008380"/>
            <a:ext cx="10363835" cy="5126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57200" bIns="0" anchor="ctr"/>
          <a:lstStyle>
            <a:lvl1pPr>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1pPr>
            <a:lvl2pPr marL="742950" indent="-28575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2pPr>
            <a:lvl3pPr marL="1143000" indent="-22860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3pPr>
            <a:lvl4pPr marL="1600200" indent="-22860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4pPr>
            <a:lvl5pPr marL="2057400" indent="-22860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9pPr>
          </a:lstStyle>
          <a:p>
            <a:pPr algn="just">
              <a:lnSpc>
                <a:spcPct val="200000"/>
              </a:lnSpc>
            </a:pP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I am fascinated with doing water sports</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华文楷体" panose="02010600040101010101" charset="-122"/>
              </a:rPr>
              <a:t>, such as </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mn-ea"/>
              </a:rPr>
              <a:t>surfing</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华文楷体" panose="02010600040101010101" charset="-122"/>
              </a:rPr>
              <a:t>，</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mn-ea"/>
              </a:rPr>
              <a:t>breaststroke</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华文楷体" panose="02010600040101010101" charset="-122"/>
              </a:rPr>
              <a:t>，</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mn-ea"/>
              </a:rPr>
              <a:t>and diving</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华文楷体" panose="02010600040101010101" charset="-122"/>
              </a:rPr>
              <a:t>. You know, </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 I</a:t>
            </a:r>
            <a:r>
              <a:rPr lang="en-US" altLang="zh-CN" b="1" dirty="0">
                <a:latin typeface="Calibri" panose="020F0502020204030204" charset="0"/>
                <a:ea typeface="Arial" panose="020B0604020202020204" pitchFamily="34" charset="0"/>
                <a:cs typeface="Calibri" panose="020F0502020204030204" charset="0"/>
                <a:sym typeface="Calibri Bold" charset="0"/>
              </a:rPr>
              <a:t> </a:t>
            </a:r>
            <a:r>
              <a:rPr lang="en-US" altLang="zh-CN" b="1" u="sng" dirty="0">
                <a:solidFill>
                  <a:srgbClr val="FF0000"/>
                </a:solidFill>
                <a:latin typeface="Calibri" panose="020F0502020204030204" charset="0"/>
                <a:ea typeface="Arial" panose="020B0604020202020204" pitchFamily="34" charset="0"/>
                <a:cs typeface="Calibri" panose="020F0502020204030204" charset="0"/>
                <a:sym typeface="Calibri Bold" charset="0"/>
              </a:rPr>
              <a:t>am </a:t>
            </a:r>
            <a:r>
              <a:rPr lang="en-US" altLang="zh-CN" b="1" u="sng" dirty="0">
                <a:solidFill>
                  <a:srgbClr val="FF0000"/>
                </a:solidFill>
                <a:latin typeface="Calibri" panose="020F0502020204030204" charset="0"/>
                <a:ea typeface="Arial" panose="020B0604020202020204" pitchFamily="34" charset="0"/>
                <a:cs typeface="Calibri" panose="020F0502020204030204" charset="0"/>
                <a:sym typeface="+mn-ea"/>
              </a:rPr>
              <a:t>hectic with</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mn-ea"/>
              </a:rPr>
              <a:t> assignments, internship and oral defense</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 I frequently</a:t>
            </a:r>
            <a:r>
              <a:rPr lang="en-US" altLang="zh-CN" b="1" dirty="0">
                <a:latin typeface="Calibri" panose="020F0502020204030204" charset="0"/>
                <a:ea typeface="Arial" panose="020B0604020202020204" pitchFamily="34" charset="0"/>
                <a:cs typeface="Calibri" panose="020F0502020204030204" charset="0"/>
                <a:sym typeface="Calibri Bold" charset="0"/>
              </a:rPr>
              <a:t> </a:t>
            </a:r>
            <a:r>
              <a:rPr lang="en-US" altLang="zh-CN" b="1" u="sng" dirty="0">
                <a:solidFill>
                  <a:srgbClr val="FF0000"/>
                </a:solidFill>
                <a:latin typeface="Calibri" panose="020F0502020204030204" charset="0"/>
                <a:ea typeface="Arial" panose="020B0604020202020204" pitchFamily="34" charset="0"/>
                <a:cs typeface="Calibri" panose="020F0502020204030204" charset="0"/>
                <a:sym typeface="+mn-ea"/>
              </a:rPr>
              <a:t>burn the midnight oil</a:t>
            </a:r>
            <a:r>
              <a:rPr lang="en-US" altLang="zh-CN" b="1" dirty="0">
                <a:latin typeface="Calibri" panose="020F0502020204030204" charset="0"/>
                <a:ea typeface="Arial" panose="020B0604020202020204" pitchFamily="34" charset="0"/>
                <a:cs typeface="Calibri" panose="020F0502020204030204" charset="0"/>
                <a:sym typeface="+mn-ea"/>
              </a:rPr>
              <a:t> </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mn-ea"/>
              </a:rPr>
              <a:t>however i</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t seems that I can never get these</a:t>
            </a:r>
            <a:r>
              <a:rPr lang="en-US" altLang="zh-CN" b="1" u="sng" dirty="0">
                <a:solidFill>
                  <a:srgbClr val="FF0000"/>
                </a:solidFill>
                <a:latin typeface="Calibri" panose="020F0502020204030204" charset="0"/>
                <a:ea typeface="Arial" panose="020B0604020202020204" pitchFamily="34" charset="0"/>
                <a:cs typeface="Calibri" panose="020F0502020204030204" charset="0"/>
                <a:sym typeface="Calibri Bold" charset="0"/>
              </a:rPr>
              <a:t> tons of </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work done. I</a:t>
            </a:r>
            <a:r>
              <a:rPr lang="en-US" altLang="zh-CN" b="1" dirty="0">
                <a:latin typeface="Calibri" panose="020F0502020204030204" charset="0"/>
                <a:ea typeface="Arial" panose="020B0604020202020204" pitchFamily="34" charset="0"/>
                <a:cs typeface="Calibri" panose="020F0502020204030204" charset="0"/>
                <a:sym typeface="Calibri Bold" charset="0"/>
              </a:rPr>
              <a:t> </a:t>
            </a:r>
            <a:r>
              <a:rPr lang="en-US" altLang="zh-CN" b="1" u="sng" dirty="0">
                <a:solidFill>
                  <a:srgbClr val="FF0000"/>
                </a:solidFill>
                <a:latin typeface="Calibri" panose="020F0502020204030204" charset="0"/>
                <a:ea typeface="Arial" panose="020B0604020202020204" pitchFamily="34" charset="0"/>
                <a:cs typeface="Calibri" panose="020F0502020204030204" charset="0"/>
                <a:sym typeface="Calibri Bold" charset="0"/>
              </a:rPr>
              <a:t>feel stressful</a:t>
            </a:r>
            <a:r>
              <a:rPr lang="en-US" altLang="zh-CN" b="1" u="sng" dirty="0">
                <a:solidFill>
                  <a:schemeClr val="bg1"/>
                </a:solidFill>
                <a:latin typeface="Calibri" panose="020F0502020204030204" charset="0"/>
                <a:ea typeface="Arial" panose="020B0604020202020204" pitchFamily="34" charset="0"/>
                <a:cs typeface="Calibri" panose="020F0502020204030204" charset="0"/>
                <a:sym typeface="Calibri Bold" charset="0"/>
              </a:rPr>
              <a:t> </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and</a:t>
            </a:r>
            <a:r>
              <a:rPr lang="en-US" altLang="zh-CN" b="1" dirty="0">
                <a:latin typeface="Calibri" panose="020F0502020204030204" charset="0"/>
                <a:ea typeface="Arial" panose="020B0604020202020204" pitchFamily="34" charset="0"/>
                <a:cs typeface="Calibri" panose="020F0502020204030204" charset="0"/>
                <a:sym typeface="Calibri Bold" charset="0"/>
              </a:rPr>
              <a:t> </a:t>
            </a:r>
            <a:r>
              <a:rPr lang="en-US" altLang="zh-CN" b="1" u="sng" dirty="0">
                <a:solidFill>
                  <a:srgbClr val="FF0000"/>
                </a:solidFill>
                <a:latin typeface="Calibri" panose="020F0502020204030204" charset="0"/>
                <a:ea typeface="Arial" panose="020B0604020202020204" pitchFamily="34" charset="0"/>
                <a:cs typeface="Calibri" panose="020F0502020204030204" charset="0"/>
                <a:sym typeface="Calibri Bold" charset="0"/>
              </a:rPr>
              <a:t>depressed</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 from time to time. However, doing water sports is the best way to</a:t>
            </a:r>
            <a:r>
              <a:rPr lang="en-US" altLang="zh-CN" b="1" u="sng" dirty="0">
                <a:solidFill>
                  <a:srgbClr val="FF0000"/>
                </a:solidFill>
                <a:latin typeface="Calibri" panose="020F0502020204030204" charset="0"/>
                <a:ea typeface="Arial" panose="020B0604020202020204" pitchFamily="34" charset="0"/>
                <a:cs typeface="Calibri" panose="020F0502020204030204" charset="0"/>
                <a:sym typeface="Calibri Bold" charset="0"/>
              </a:rPr>
              <a:t> </a:t>
            </a:r>
            <a:r>
              <a:rPr lang="en-US" altLang="zh-CN" b="1" u="sng" dirty="0">
                <a:solidFill>
                  <a:srgbClr val="FF0000"/>
                </a:solidFill>
                <a:latin typeface="Calibri" panose="020F0502020204030204" charset="0"/>
                <a:ea typeface="Arial" panose="020B0604020202020204" pitchFamily="34" charset="0"/>
                <a:cs typeface="Calibri" panose="020F0502020204030204" charset="0"/>
                <a:sym typeface="+mn-ea"/>
              </a:rPr>
              <a:t>release pressure</a:t>
            </a:r>
            <a:r>
              <a:rPr lang="en-US" altLang="zh-CN" b="1" u="sng" dirty="0">
                <a:solidFill>
                  <a:srgbClr val="FF0000"/>
                </a:solidFill>
                <a:latin typeface="Calibri" panose="020F0502020204030204" charset="0"/>
                <a:ea typeface="Arial" panose="020B0604020202020204" pitchFamily="34" charset="0"/>
                <a:cs typeface="Calibri" panose="020F0502020204030204" charset="0"/>
                <a:sym typeface="Calibri Bold" charset="0"/>
              </a:rPr>
              <a:t> </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and make me</a:t>
            </a:r>
            <a:r>
              <a:rPr lang="en-US" altLang="zh-CN" b="1" dirty="0">
                <a:latin typeface="Calibri" panose="020F0502020204030204" charset="0"/>
                <a:ea typeface="Arial" panose="020B0604020202020204" pitchFamily="34" charset="0"/>
                <a:cs typeface="Calibri" panose="020F0502020204030204" charset="0"/>
                <a:sym typeface="Calibri Bold" charset="0"/>
              </a:rPr>
              <a:t> </a:t>
            </a:r>
            <a:r>
              <a:rPr lang="en-US" altLang="zh-CN" b="1" u="sng" dirty="0">
                <a:solidFill>
                  <a:srgbClr val="FF0000"/>
                </a:solidFill>
                <a:latin typeface="Calibri" panose="020F0502020204030204" charset="0"/>
                <a:ea typeface="Arial" panose="020B0604020202020204" pitchFamily="34" charset="0"/>
                <a:cs typeface="Calibri" panose="020F0502020204030204" charset="0"/>
                <a:sym typeface="Calibri Bold" charset="0"/>
              </a:rPr>
              <a:t>feel refreshed</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 I am a big fan of</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mn-ea"/>
              </a:rPr>
              <a:t> breaststroke</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.I usually</a:t>
            </a:r>
            <a:r>
              <a:rPr lang="en-US" altLang="zh-CN" b="1" dirty="0">
                <a:latin typeface="Calibri" panose="020F0502020204030204" charset="0"/>
                <a:ea typeface="Arial" panose="020B0604020202020204" pitchFamily="34" charset="0"/>
                <a:cs typeface="Calibri" panose="020F0502020204030204" charset="0"/>
                <a:sym typeface="Calibri Bold" charset="0"/>
              </a:rPr>
              <a:t> </a:t>
            </a:r>
            <a:r>
              <a:rPr lang="en-US" altLang="zh-CN" b="1" u="sng" dirty="0">
                <a:solidFill>
                  <a:srgbClr val="FF0000"/>
                </a:solidFill>
                <a:latin typeface="Calibri" panose="020F0502020204030204" charset="0"/>
                <a:ea typeface="Arial" panose="020B0604020202020204" pitchFamily="34" charset="0"/>
                <a:cs typeface="Calibri" panose="020F0502020204030204" charset="0"/>
                <a:sym typeface="Calibri Bold" charset="0"/>
              </a:rPr>
              <a:t>entertain</a:t>
            </a:r>
            <a:r>
              <a:rPr lang="en-US" altLang="zh-CN" b="1" dirty="0">
                <a:latin typeface="Calibri" panose="020F0502020204030204" charset="0"/>
                <a:ea typeface="Arial" panose="020B0604020202020204" pitchFamily="34" charset="0"/>
                <a:cs typeface="Calibri" panose="020F0502020204030204" charset="0"/>
                <a:sym typeface="Calibri Bold" charset="0"/>
              </a:rPr>
              <a:t> </a:t>
            </a:r>
            <a:r>
              <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rPr>
              <a:t>myself by swimming.</a:t>
            </a:r>
            <a:endParaRPr lang="en-US" altLang="zh-CN" b="1" dirty="0">
              <a:solidFill>
                <a:schemeClr val="bg1"/>
              </a:solidFill>
              <a:latin typeface="Calibri" panose="020F0502020204030204" charset="0"/>
              <a:ea typeface="Arial" panose="020B0604020202020204" pitchFamily="34" charset="0"/>
              <a:cs typeface="Calibri" panose="020F0502020204030204" charset="0"/>
              <a:sym typeface="Calibri Bold" charset="0"/>
            </a:endParaRPr>
          </a:p>
        </p:txBody>
      </p:sp>
      <p:sp>
        <p:nvSpPr>
          <p:cNvPr id="19" name="文本框 18"/>
          <p:cNvSpPr txBox="1"/>
          <p:nvPr/>
        </p:nvSpPr>
        <p:spPr>
          <a:xfrm>
            <a:off x="420950" y="344258"/>
            <a:ext cx="2011680" cy="4603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none" rtlCol="0" anchor="t">
            <a:spAutoFit/>
          </a:bodyPr>
          <a:lstStyle/>
          <a:p>
            <a:pPr algn="ctr"/>
            <a:r>
              <a:rPr lang="zh-CN" altLang="en-US" sz="2400" b="1">
                <a:latin typeface="Arial Black" panose="020B0A04020102020204" charset="0"/>
              </a:rPr>
              <a:t>缓解压力套用</a:t>
            </a:r>
            <a:endParaRPr lang="zh-CN" altLang="en-US" sz="2400" b="1">
              <a:latin typeface="Arial Black" panose="020B0A04020102020204"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p:nvPr/>
        </p:nvSpPr>
        <p:spPr bwMode="auto">
          <a:xfrm>
            <a:off x="1259205" y="1008380"/>
            <a:ext cx="10363835" cy="5126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57200" bIns="0" anchor="ctr"/>
          <a:lstStyle>
            <a:lvl1pPr>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1pPr>
            <a:lvl2pPr marL="742950" indent="-28575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2pPr>
            <a:lvl3pPr marL="1143000" indent="-22860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3pPr>
            <a:lvl4pPr marL="1600200" indent="-22860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4pPr>
            <a:lvl5pPr marL="2057400" indent="-22860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9pPr>
          </a:lstStyle>
          <a:p>
            <a:pPr algn="just">
              <a:lnSpc>
                <a:spcPct val="200000"/>
              </a:lnSpc>
            </a:pPr>
            <a:r>
              <a:rPr lang="en-US" altLang="zh-CN" sz="3200" b="1" dirty="0">
                <a:solidFill>
                  <a:schemeClr val="bg1"/>
                </a:solidFill>
                <a:latin typeface="Calibri" panose="020F0502020204030204" charset="0"/>
                <a:cs typeface="Calibri" panose="020F0502020204030204" charset="0"/>
                <a:sym typeface="Times New Roman Bold" panose="02020803070505020304" charset="0"/>
              </a:rPr>
              <a:t>By </a:t>
            </a:r>
            <a:r>
              <a:rPr lang="en-US" altLang="zh-CN" sz="3200" b="1" dirty="0">
                <a:solidFill>
                  <a:schemeClr val="bg1"/>
                </a:solidFill>
                <a:latin typeface="Calibri" panose="020F0502020204030204" charset="0"/>
                <a:cs typeface="Calibri" panose="020F0502020204030204" charset="0"/>
                <a:sym typeface="华文楷体" panose="02010600040101010101" charset="-122"/>
              </a:rPr>
              <a:t>消遣名称, </a:t>
            </a:r>
            <a:r>
              <a:rPr lang="en-US" altLang="zh-CN" sz="3200" b="1" dirty="0">
                <a:solidFill>
                  <a:schemeClr val="bg1"/>
                </a:solidFill>
                <a:latin typeface="Calibri" panose="020F0502020204030204" charset="0"/>
                <a:cs typeface="Calibri" panose="020F0502020204030204" charset="0"/>
                <a:sym typeface="Times New Roman Bold" panose="02020803070505020304" charset="0"/>
              </a:rPr>
              <a:t>I could make friends with people </a:t>
            </a:r>
            <a:r>
              <a:rPr lang="en-US" altLang="zh-CN" sz="3200" b="1" u="sng" dirty="0">
                <a:solidFill>
                  <a:schemeClr val="bg1"/>
                </a:solidFill>
                <a:latin typeface="Calibri" panose="020F0502020204030204" charset="0"/>
                <a:cs typeface="Calibri" panose="020F0502020204030204" charset="0"/>
                <a:sym typeface="Times New Roman Bold" panose="02020803070505020304" charset="0"/>
              </a:rPr>
              <a:t>who</a:t>
            </a:r>
            <a:r>
              <a:rPr lang="en-US" altLang="zh-CN" sz="3200" b="1" dirty="0">
                <a:solidFill>
                  <a:schemeClr val="bg1"/>
                </a:solidFill>
                <a:latin typeface="Calibri" panose="020F0502020204030204" charset="0"/>
                <a:cs typeface="Calibri" panose="020F0502020204030204" charset="0"/>
                <a:sym typeface="Times New Roman Bold" panose="02020803070505020304" charset="0"/>
              </a:rPr>
              <a:t> have mutual interests with me from various fields， </a:t>
            </a:r>
            <a:r>
              <a:rPr lang="en-US" altLang="zh-CN" sz="3200" b="1" u="sng" dirty="0">
                <a:solidFill>
                  <a:schemeClr val="bg1"/>
                </a:solidFill>
                <a:latin typeface="Calibri" panose="020F0502020204030204" charset="0"/>
                <a:cs typeface="Calibri" panose="020F0502020204030204" charset="0"/>
                <a:sym typeface="Times New Roman Bold" panose="02020803070505020304" charset="0"/>
              </a:rPr>
              <a:t>which</a:t>
            </a:r>
            <a:r>
              <a:rPr lang="en-US" altLang="zh-CN" sz="3200" b="1" dirty="0">
                <a:solidFill>
                  <a:schemeClr val="bg1"/>
                </a:solidFill>
                <a:latin typeface="Calibri" panose="020F0502020204030204" charset="0"/>
                <a:cs typeface="Calibri" panose="020F0502020204030204" charset="0"/>
                <a:sym typeface="Times New Roman Bold" panose="02020803070505020304" charset="0"/>
              </a:rPr>
              <a:t> can not only expand my social circle but also bring joy and happiness to my life. I could share innermost feeling with others.</a:t>
            </a:r>
            <a:endParaRPr lang="en-US" altLang="zh-CN" sz="3200" b="1" dirty="0">
              <a:solidFill>
                <a:schemeClr val="bg1"/>
              </a:solidFill>
              <a:latin typeface="Calibri" panose="020F0502020204030204" charset="0"/>
              <a:ea typeface="Arial" panose="020B0604020202020204" pitchFamily="34" charset="0"/>
              <a:cs typeface="Calibri" panose="020F0502020204030204" charset="0"/>
              <a:sym typeface="Times New Roman Bold" panose="02020803070505020304" charset="0"/>
            </a:endParaRPr>
          </a:p>
        </p:txBody>
      </p:sp>
      <p:sp>
        <p:nvSpPr>
          <p:cNvPr id="19" name="文本框 18"/>
          <p:cNvSpPr txBox="1"/>
          <p:nvPr/>
        </p:nvSpPr>
        <p:spPr>
          <a:xfrm>
            <a:off x="420950" y="344258"/>
            <a:ext cx="2011680" cy="4603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none" rtlCol="0" anchor="t">
            <a:spAutoFit/>
          </a:bodyPr>
          <a:lstStyle/>
          <a:p>
            <a:pPr algn="ctr"/>
            <a:r>
              <a:rPr lang="zh-CN" altLang="en-US" sz="2400" b="1">
                <a:latin typeface="Arial Black" panose="020B0A04020102020204" charset="0"/>
              </a:rPr>
              <a:t>缓解压力套用</a:t>
            </a:r>
            <a:endParaRPr lang="zh-CN" altLang="en-US" sz="2400" b="1">
              <a:latin typeface="Arial Black" panose="020B0A04020102020204" charset="0"/>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p:nvPr/>
        </p:nvSpPr>
        <p:spPr bwMode="auto">
          <a:xfrm>
            <a:off x="1259205" y="1008380"/>
            <a:ext cx="10363835" cy="5126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57200" bIns="0" anchor="ctr"/>
          <a:lstStyle>
            <a:lvl1pPr>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1pPr>
            <a:lvl2pPr marL="742950" indent="-28575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2pPr>
            <a:lvl3pPr marL="1143000" indent="-22860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3pPr>
            <a:lvl4pPr marL="1600200" indent="-22860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4pPr>
            <a:lvl5pPr marL="2057400" indent="-22860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9pPr>
          </a:lstStyle>
          <a:p>
            <a:pPr>
              <a:lnSpc>
                <a:spcPct val="150000"/>
              </a:lnSpc>
            </a:pPr>
            <a:r>
              <a:rPr lang="en-US" altLang="zh-CN" sz="3200" b="1" dirty="0">
                <a:solidFill>
                  <a:schemeClr val="bg1"/>
                </a:solidFill>
                <a:latin typeface="Calibri" panose="020F0502020204030204" charset="0"/>
                <a:cs typeface="Calibri" panose="020F0502020204030204" charset="0"/>
                <a:sym typeface="Times New Roman Bold" panose="02020803070505020304" charset="0"/>
              </a:rPr>
              <a:t>By </a:t>
            </a:r>
            <a:r>
              <a:rPr lang="en-US" altLang="zh-CN" sz="3200" b="1" dirty="0">
                <a:solidFill>
                  <a:schemeClr val="bg1"/>
                </a:solidFill>
                <a:latin typeface="Calibri" panose="020F0502020204030204" charset="0"/>
                <a:cs typeface="Calibri" panose="020F0502020204030204" charset="0"/>
                <a:sym typeface="华文楷体" panose="02010600040101010101" charset="-122"/>
              </a:rPr>
              <a:t>消遣名称,</a:t>
            </a:r>
            <a:r>
              <a:rPr lang="en-US" altLang="zh-CN" sz="3200" b="1" dirty="0">
                <a:solidFill>
                  <a:schemeClr val="bg1"/>
                </a:solidFill>
                <a:latin typeface="Calibri" panose="020F0502020204030204" charset="0"/>
                <a:cs typeface="Calibri" panose="020F0502020204030204" charset="0"/>
                <a:sym typeface="Times New Roman Bold" panose="02020803070505020304" charset="0"/>
              </a:rPr>
              <a:t> I become more</a:t>
            </a:r>
            <a:r>
              <a:rPr lang="en-US" altLang="zh-CN" sz="3200" b="1" dirty="0">
                <a:latin typeface="Calibri" panose="020F0502020204030204" charset="0"/>
                <a:cs typeface="Calibri" panose="020F0502020204030204" charset="0"/>
                <a:sym typeface="Times New Roman Bold" panose="02020803070505020304" charset="0"/>
              </a:rPr>
              <a:t> </a:t>
            </a:r>
            <a:r>
              <a:rPr lang="en-US" altLang="zh-CN" sz="3200" b="1" u="sng" dirty="0">
                <a:solidFill>
                  <a:srgbClr val="FF0000"/>
                </a:solidFill>
                <a:latin typeface="Calibri" panose="020F0502020204030204" charset="0"/>
                <a:cs typeface="Calibri" panose="020F0502020204030204" charset="0"/>
                <a:sym typeface="Times New Roman Bold" panose="02020803070505020304" charset="0"/>
              </a:rPr>
              <a:t>optimistic</a:t>
            </a:r>
            <a:r>
              <a:rPr lang="en-US" altLang="zh-CN" sz="3200" b="1" dirty="0">
                <a:solidFill>
                  <a:schemeClr val="bg1"/>
                </a:solidFill>
                <a:latin typeface="Calibri" panose="020F0502020204030204" charset="0"/>
                <a:cs typeface="Calibri" panose="020F0502020204030204" charset="0"/>
                <a:sym typeface="Times New Roman Bold" panose="02020803070505020304" charset="0"/>
              </a:rPr>
              <a:t> and </a:t>
            </a:r>
            <a:r>
              <a:rPr lang="en-US" altLang="zh-CN" sz="3200" b="1" u="sng" dirty="0">
                <a:solidFill>
                  <a:srgbClr val="FF0000"/>
                </a:solidFill>
                <a:latin typeface="Calibri" panose="020F0502020204030204" charset="0"/>
                <a:cs typeface="Calibri" panose="020F0502020204030204" charset="0"/>
                <a:sym typeface="Times New Roman Bold" panose="02020803070505020304" charset="0"/>
              </a:rPr>
              <a:t>persistent</a:t>
            </a:r>
            <a:r>
              <a:rPr lang="en-US" altLang="zh-CN" sz="3200" b="1" dirty="0">
                <a:solidFill>
                  <a:schemeClr val="bg1"/>
                </a:solidFill>
                <a:latin typeface="Calibri" panose="020F0502020204030204" charset="0"/>
                <a:cs typeface="Calibri" panose="020F0502020204030204" charset="0"/>
                <a:sym typeface="Times New Roman Bold" panose="02020803070505020304" charset="0"/>
              </a:rPr>
              <a:t>. No matter how many difficulties and obstacles I encounter, I'll always wear a smile on my face. I firmly believe</a:t>
            </a:r>
            <a:r>
              <a:rPr lang="en-US" altLang="zh-CN" sz="3200" b="1" dirty="0">
                <a:latin typeface="Calibri" panose="020F0502020204030204" charset="0"/>
                <a:cs typeface="Calibri" panose="020F0502020204030204" charset="0"/>
                <a:sym typeface="Times New Roman Bold" panose="02020803070505020304" charset="0"/>
              </a:rPr>
              <a:t> </a:t>
            </a:r>
            <a:r>
              <a:rPr lang="en-US" altLang="zh-CN" sz="3200" b="1" u="sng" dirty="0">
                <a:solidFill>
                  <a:srgbClr val="FF0000"/>
                </a:solidFill>
                <a:latin typeface="Calibri" panose="020F0502020204030204" charset="0"/>
                <a:cs typeface="Calibri" panose="020F0502020204030204" charset="0"/>
                <a:sym typeface="Times New Roman Bold" panose="02020803070505020304" charset="0"/>
              </a:rPr>
              <a:t>where there's a will, there's a way</a:t>
            </a:r>
            <a:r>
              <a:rPr lang="en-US" altLang="zh-CN" sz="3200" b="1" dirty="0">
                <a:solidFill>
                  <a:schemeClr val="bg1"/>
                </a:solidFill>
                <a:latin typeface="Calibri" panose="020F0502020204030204" charset="0"/>
                <a:cs typeface="Calibri" panose="020F0502020204030204" charset="0"/>
                <a:sym typeface="Times New Roman Bold" panose="02020803070505020304" charset="0"/>
              </a:rPr>
              <a:t>.  Every defeat, every heartbreak contains its own seed, its own lesson on how to</a:t>
            </a:r>
            <a:r>
              <a:rPr lang="en-US" altLang="zh-CN" sz="3200" b="1" dirty="0">
                <a:latin typeface="Calibri" panose="020F0502020204030204" charset="0"/>
                <a:cs typeface="Calibri" panose="020F0502020204030204" charset="0"/>
                <a:sym typeface="Times New Roman Bold" panose="02020803070505020304" charset="0"/>
              </a:rPr>
              <a:t> </a:t>
            </a:r>
            <a:r>
              <a:rPr lang="en-US" altLang="zh-CN" sz="3200" b="1" u="sng" dirty="0">
                <a:solidFill>
                  <a:srgbClr val="FF0000"/>
                </a:solidFill>
                <a:latin typeface="Calibri" panose="020F0502020204030204" charset="0"/>
                <a:cs typeface="Calibri" panose="020F0502020204030204" charset="0"/>
                <a:sym typeface="Times New Roman Bold" panose="02020803070505020304" charset="0"/>
              </a:rPr>
              <a:t>enhance my overall capability</a:t>
            </a:r>
            <a:r>
              <a:rPr lang="en-US" altLang="zh-CN" sz="3200" b="1" dirty="0">
                <a:solidFill>
                  <a:schemeClr val="bg1"/>
                </a:solidFill>
                <a:latin typeface="Calibri" panose="020F0502020204030204" charset="0"/>
                <a:cs typeface="Calibri" panose="020F0502020204030204" charset="0"/>
                <a:sym typeface="Times New Roman Bold" panose="02020803070505020304" charset="0"/>
              </a:rPr>
              <a:t>. Because gems cannot shine without polish and I cannot perfect myself without hardship.</a:t>
            </a:r>
            <a:endParaRPr lang="en-US" altLang="zh-CN" sz="3200" b="1" dirty="0">
              <a:solidFill>
                <a:schemeClr val="bg1"/>
              </a:solidFill>
              <a:latin typeface="Calibri" panose="020F0502020204030204" charset="0"/>
              <a:ea typeface="Arial" panose="020B0604020202020204" pitchFamily="34" charset="0"/>
              <a:cs typeface="Calibri" panose="020F0502020204030204" charset="0"/>
              <a:sym typeface="Times New Roman Bold" panose="02020803070505020304" charset="0"/>
            </a:endParaRPr>
          </a:p>
        </p:txBody>
      </p:sp>
      <p:sp>
        <p:nvSpPr>
          <p:cNvPr id="19" name="文本框 18"/>
          <p:cNvSpPr txBox="1"/>
          <p:nvPr/>
        </p:nvSpPr>
        <p:spPr>
          <a:xfrm>
            <a:off x="438095" y="163918"/>
            <a:ext cx="2011680" cy="4603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none" rtlCol="0" anchor="t">
            <a:spAutoFit/>
          </a:bodyPr>
          <a:lstStyle/>
          <a:p>
            <a:pPr algn="ctr"/>
            <a:r>
              <a:rPr lang="zh-CN" altLang="en-US" sz="2400" b="1">
                <a:latin typeface="Arial Black" panose="020B0A04020102020204" charset="0"/>
              </a:rPr>
              <a:t>缓解压力套用</a:t>
            </a:r>
            <a:endParaRPr lang="zh-CN" altLang="en-US" sz="2400" b="1">
              <a:latin typeface="Arial Black" panose="020B0A04020102020204"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p:nvPr/>
        </p:nvSpPr>
        <p:spPr bwMode="auto">
          <a:xfrm>
            <a:off x="1259205" y="1008380"/>
            <a:ext cx="10363835" cy="5126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57200" bIns="0" anchor="ctr"/>
          <a:lstStyle>
            <a:lvl1pPr>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1pPr>
            <a:lvl2pPr marL="742950" indent="-28575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2pPr>
            <a:lvl3pPr marL="1143000" indent="-22860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3pPr>
            <a:lvl4pPr marL="1600200" indent="-22860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4pPr>
            <a:lvl5pPr marL="2057400" indent="-22860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9pPr>
          </a:lstStyle>
          <a:p>
            <a:pPr>
              <a:lnSpc>
                <a:spcPct val="150000"/>
              </a:lnSpc>
            </a:pPr>
            <a:r>
              <a:rPr lang="en-US" altLang="zh-CN" sz="3200" dirty="0">
                <a:solidFill>
                  <a:schemeClr val="bg1"/>
                </a:solidFill>
                <a:latin typeface="Calibri" panose="020F0502020204030204" charset="0"/>
                <a:cs typeface="Calibri" panose="020F0502020204030204" charset="0"/>
                <a:sym typeface="Arial Bold" panose="020B0704020202020204" charset="0"/>
              </a:rPr>
              <a:t>He  always  has faith and courage to </a:t>
            </a:r>
            <a:r>
              <a:rPr lang="en-US" altLang="zh-CN" sz="3200" dirty="0" err="1">
                <a:solidFill>
                  <a:schemeClr val="bg1"/>
                </a:solidFill>
                <a:latin typeface="Calibri" panose="020F0502020204030204" charset="0"/>
                <a:cs typeface="Calibri" panose="020F0502020204030204" charset="0"/>
                <a:sym typeface="Arial Bold" panose="020B0704020202020204" charset="0"/>
              </a:rPr>
              <a:t>面对困难</a:t>
            </a:r>
            <a:r>
              <a:rPr lang="en-US" altLang="zh-CN" sz="3200" dirty="0">
                <a:solidFill>
                  <a:schemeClr val="bg1"/>
                </a:solidFill>
                <a:latin typeface="Calibri" panose="020F0502020204030204" charset="0"/>
                <a:cs typeface="Calibri" panose="020F0502020204030204" charset="0"/>
                <a:sym typeface="Arial Bold" panose="020B0704020202020204" charset="0"/>
              </a:rPr>
              <a:t> and </a:t>
            </a:r>
            <a:r>
              <a:rPr lang="en-US" altLang="zh-CN" sz="3200" dirty="0" err="1">
                <a:solidFill>
                  <a:schemeClr val="bg1"/>
                </a:solidFill>
                <a:latin typeface="Calibri" panose="020F0502020204030204" charset="0"/>
                <a:cs typeface="Calibri" panose="020F0502020204030204" charset="0"/>
                <a:sym typeface="Arial Bold" panose="020B0704020202020204" charset="0"/>
              </a:rPr>
              <a:t>挑战</a:t>
            </a:r>
            <a:r>
              <a:rPr lang="en-US" altLang="zh-CN" sz="3200" dirty="0">
                <a:solidFill>
                  <a:schemeClr val="bg1"/>
                </a:solidFill>
                <a:latin typeface="Calibri" panose="020F0502020204030204" charset="0"/>
                <a:cs typeface="Calibri" panose="020F0502020204030204" charset="0"/>
                <a:sym typeface="Arial Bold" panose="020B0704020202020204" charset="0"/>
              </a:rPr>
              <a:t>. He firmly believes the only thing we have to fear is fear itself. In this rapid developing society, if we’re easily freaked out by various </a:t>
            </a:r>
            <a:r>
              <a:rPr lang="en-US" altLang="zh-CN" sz="3200" dirty="0" err="1">
                <a:solidFill>
                  <a:schemeClr val="bg1"/>
                </a:solidFill>
                <a:latin typeface="Calibri" panose="020F0502020204030204" charset="0"/>
                <a:cs typeface="Calibri" panose="020F0502020204030204" charset="0"/>
                <a:sym typeface="Arial Bold" panose="020B0704020202020204" charset="0"/>
              </a:rPr>
              <a:t>挑战</a:t>
            </a:r>
            <a:r>
              <a:rPr lang="en-US" altLang="zh-CN" sz="3200" dirty="0">
                <a:solidFill>
                  <a:schemeClr val="bg1"/>
                </a:solidFill>
                <a:latin typeface="Calibri" panose="020F0502020204030204" charset="0"/>
                <a:cs typeface="Calibri" panose="020F0502020204030204" charset="0"/>
                <a:sym typeface="Arial Bold" panose="020B0704020202020204" charset="0"/>
              </a:rPr>
              <a:t>, then there’s no way we can win the final </a:t>
            </a:r>
            <a:r>
              <a:rPr lang="en-US" altLang="zh-CN" sz="3200" dirty="0" err="1">
                <a:solidFill>
                  <a:schemeClr val="bg1"/>
                </a:solidFill>
                <a:latin typeface="Calibri" panose="020F0502020204030204" charset="0"/>
                <a:cs typeface="Calibri" panose="020F0502020204030204" charset="0"/>
                <a:sym typeface="Arial Bold" panose="020B0704020202020204" charset="0"/>
              </a:rPr>
              <a:t>胜利</a:t>
            </a:r>
            <a:r>
              <a:rPr lang="en-US" altLang="zh-CN" sz="3200" dirty="0">
                <a:solidFill>
                  <a:schemeClr val="bg1"/>
                </a:solidFill>
                <a:latin typeface="Calibri" panose="020F0502020204030204" charset="0"/>
                <a:cs typeface="Calibri" panose="020F0502020204030204" charset="0"/>
                <a:sym typeface="Arial Bold" panose="020B0704020202020204" charset="0"/>
              </a:rPr>
              <a:t>. His attitude towards life influenced me a lot. I will never lose the </a:t>
            </a:r>
            <a:r>
              <a:rPr lang="en-US" altLang="zh-CN" sz="3200" dirty="0" err="1">
                <a:solidFill>
                  <a:schemeClr val="bg1"/>
                </a:solidFill>
                <a:latin typeface="Calibri" panose="020F0502020204030204" charset="0"/>
                <a:cs typeface="Calibri" panose="020F0502020204030204" charset="0"/>
                <a:sym typeface="Arial Bold" panose="020B0704020202020204" charset="0"/>
              </a:rPr>
              <a:t>勇气</a:t>
            </a:r>
            <a:r>
              <a:rPr lang="en-US" altLang="zh-CN" sz="3200" dirty="0">
                <a:solidFill>
                  <a:schemeClr val="bg1"/>
                </a:solidFill>
                <a:latin typeface="Calibri" panose="020F0502020204030204" charset="0"/>
                <a:cs typeface="Calibri" panose="020F0502020204030204" charset="0"/>
                <a:sym typeface="Arial Bold" panose="020B0704020202020204" charset="0"/>
              </a:rPr>
              <a:t> to fight for my dream.</a:t>
            </a:r>
            <a:endParaRPr lang="en-US" altLang="zh-CN" sz="3200" b="1" dirty="0">
              <a:solidFill>
                <a:schemeClr val="bg1"/>
              </a:solidFill>
              <a:latin typeface="Calibri" panose="020F0502020204030204" charset="0"/>
              <a:ea typeface="Arial" panose="020B0604020202020204" pitchFamily="34" charset="0"/>
              <a:cs typeface="Calibri" panose="020F0502020204030204" charset="0"/>
              <a:sym typeface="Arial Bold" panose="020B0704020202020204" charset="0"/>
            </a:endParaRPr>
          </a:p>
        </p:txBody>
      </p:sp>
      <p:sp>
        <p:nvSpPr>
          <p:cNvPr id="2" name="文本框 1"/>
          <p:cNvSpPr txBox="1"/>
          <p:nvPr/>
        </p:nvSpPr>
        <p:spPr>
          <a:xfrm>
            <a:off x="537521" y="448945"/>
            <a:ext cx="2622550" cy="4603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none" rtlCol="0" anchor="t">
            <a:spAutoFit/>
          </a:bodyPr>
          <a:p>
            <a:pPr algn="ctr"/>
            <a:r>
              <a:rPr lang="zh-CN" altLang="en-US" sz="2400" b="1" dirty="0">
                <a:latin typeface="Arial Black" panose="020B0A04020102020204" charset="0"/>
              </a:rPr>
              <a:t>性格塑造</a:t>
            </a:r>
            <a:r>
              <a:rPr lang="en-US" altLang="zh-CN" sz="2400" b="1" dirty="0">
                <a:latin typeface="Arial Black" panose="020B0A04020102020204" charset="0"/>
              </a:rPr>
              <a:t>——</a:t>
            </a:r>
            <a:r>
              <a:rPr lang="zh-CN" altLang="en-US" sz="2400" b="1" dirty="0">
                <a:latin typeface="Arial Black" panose="020B0A04020102020204" charset="0"/>
              </a:rPr>
              <a:t>勇气</a:t>
            </a:r>
            <a:endParaRPr lang="zh-CN" altLang="en-US" sz="2400" b="1" dirty="0">
              <a:latin typeface="Arial Black" panose="020B0A04020102020204" charset="0"/>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p:nvPr/>
        </p:nvSpPr>
        <p:spPr bwMode="auto">
          <a:xfrm>
            <a:off x="1259205" y="1008380"/>
            <a:ext cx="10363835" cy="5126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57200" bIns="0" anchor="ctr"/>
          <a:lstStyle>
            <a:lvl1pPr>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1pPr>
            <a:lvl2pPr marL="742950" indent="-28575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2pPr>
            <a:lvl3pPr marL="1143000" indent="-22860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3pPr>
            <a:lvl4pPr marL="1600200" indent="-22860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4pPr>
            <a:lvl5pPr marL="2057400" indent="-22860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9pPr>
          </a:lstStyle>
          <a:p>
            <a:pPr indent="0" algn="just" eaLnBrk="1" fontAlgn="auto" latinLnBrk="0" hangingPunct="1">
              <a:lnSpc>
                <a:spcPts val="3000"/>
              </a:lnSpc>
              <a:spcAft>
                <a:spcPts val="750"/>
              </a:spcAft>
            </a:pPr>
            <a:r>
              <a:rPr lang="en-US" altLang="zh-CN" sz="2000" b="1" kern="0" dirty="0">
                <a:solidFill>
                  <a:srgbClr val="FFFF00"/>
                </a:solidFill>
                <a:latin typeface="Times New Roman" panose="02020603050405020304" pitchFamily="18" charset="0"/>
                <a:ea typeface="楷体_GB2312" panose="02010609030101010101" charset="-122"/>
                <a:sym typeface="+mn-ea"/>
              </a:rPr>
              <a:t>ALWAYS WILL I SEEK THE SEED OF TRIUMPH IN EVERY ADVERSITY   </a:t>
            </a:r>
            <a:r>
              <a:rPr lang="en-US" altLang="zh-CN" sz="2000" b="1" kern="0" dirty="0">
                <a:solidFill>
                  <a:schemeClr val="bg1"/>
                </a:solidFill>
                <a:latin typeface="Times New Roman" panose="02020603050405020304" pitchFamily="18" charset="0"/>
                <a:ea typeface="楷体_GB2312" panose="02010609030101010101" charset="-122"/>
                <a:sym typeface="+mn-ea"/>
              </a:rPr>
              <a:t>       </a:t>
            </a:r>
            <a:endParaRPr lang="en-US" altLang="zh-CN" sz="2000" b="1" kern="0" dirty="0">
              <a:solidFill>
                <a:schemeClr val="bg1"/>
              </a:solidFill>
              <a:latin typeface="Times New Roman" panose="02020603050405020304" pitchFamily="18" charset="0"/>
              <a:ea typeface="楷体_GB2312" panose="02010609030101010101" charset="-122"/>
            </a:endParaRPr>
          </a:p>
          <a:p>
            <a:pPr indent="0" algn="just" eaLnBrk="1" fontAlgn="auto" latinLnBrk="0" hangingPunct="1">
              <a:lnSpc>
                <a:spcPts val="3000"/>
              </a:lnSpc>
              <a:spcAft>
                <a:spcPts val="750"/>
              </a:spcAft>
            </a:pPr>
            <a:r>
              <a:rPr lang="en-US" altLang="zh-CN" sz="2000" b="1" kern="0" dirty="0">
                <a:solidFill>
                  <a:schemeClr val="bg1"/>
                </a:solidFill>
                <a:latin typeface="Times New Roman" panose="02020603050405020304" pitchFamily="18" charset="0"/>
                <a:ea typeface="楷体_GB2312" panose="02010609030101010101" charset="-122"/>
                <a:sym typeface="+mn-ea"/>
              </a:rPr>
              <a:t>1There is no better school than adversity. Every defeat, every heartbreak, every loss, contains its own seed, its own lesson on how to improve my performance next time. Never again will I contribute to my downfall by refusing to face the truth and learn from my past mistakes. Because I know: gems cannot shine without polish, and I cannot perfect myself without hardship.</a:t>
            </a:r>
            <a:endParaRPr lang="zh-CN" altLang="zh-CN" sz="2000" b="1" kern="100" dirty="0">
              <a:solidFill>
                <a:schemeClr val="bg1"/>
              </a:solidFill>
              <a:latin typeface="Times New Roman" panose="02020603050405020304" pitchFamily="18" charset="0"/>
              <a:ea typeface="宋体" panose="02010600030101010101" pitchFamily="2" charset="-122"/>
            </a:endParaRPr>
          </a:p>
          <a:p>
            <a:pPr indent="0" algn="just" eaLnBrk="1" fontAlgn="auto" latinLnBrk="0" hangingPunct="1">
              <a:lnSpc>
                <a:spcPts val="3000"/>
              </a:lnSpc>
              <a:spcAft>
                <a:spcPts val="750"/>
              </a:spcAft>
            </a:pPr>
            <a:r>
              <a:rPr lang="en-US" altLang="zh-CN" sz="2000" b="1" kern="0" dirty="0">
                <a:solidFill>
                  <a:schemeClr val="bg1"/>
                </a:solidFill>
                <a:latin typeface="Times New Roman" panose="02020603050405020304" pitchFamily="18" charset="0"/>
                <a:ea typeface="楷体_GB2312" panose="02010609030101010101" charset="-122"/>
                <a:sym typeface="+mn-ea"/>
              </a:rPr>
              <a:t>2 Now I know that there are no times in life when opportunity, the chance to be and do, gathers so richly about my soul as when it has to suffer cruel adversity. Then everything depends on whether I raise my head or lower it in seeking help. Whenever I am struck down, in the future, by any terrible defeat, I will always inquire of myself, after the first pain has passed, how I can turn that adversity into good. What a great opportunity that moment might present….to take the bitter root I am holding and transform it into a fragrant garden of flowers.</a:t>
            </a:r>
            <a:endParaRPr lang="zh-CN" altLang="zh-CN" sz="2000" b="1" kern="100" dirty="0">
              <a:solidFill>
                <a:schemeClr val="bg1"/>
              </a:solidFill>
              <a:latin typeface="Times New Roman" panose="02020603050405020304" pitchFamily="18" charset="0"/>
              <a:ea typeface="宋体" panose="02010600030101010101" pitchFamily="2" charset="-122"/>
            </a:endParaRPr>
          </a:p>
          <a:p>
            <a:pPr indent="0" eaLnBrk="1" fontAlgn="auto" latinLnBrk="0" hangingPunct="1">
              <a:lnSpc>
                <a:spcPts val="3000"/>
              </a:lnSpc>
            </a:pPr>
            <a:r>
              <a:rPr lang="en-US" altLang="zh-CN" sz="2000" b="1" dirty="0">
                <a:solidFill>
                  <a:schemeClr val="bg1"/>
                </a:solidFill>
                <a:latin typeface="Times New Roman" panose="02020603050405020304" pitchFamily="18" charset="0"/>
                <a:ea typeface="楷体_GB2312" panose="02010609030101010101" charset="-122"/>
                <a:sym typeface="+mn-ea"/>
              </a:rPr>
              <a:t>3 Always will I seek the seed of triumph in every adversity.</a:t>
            </a:r>
            <a:r>
              <a:rPr lang="zh-CN" altLang="zh-CN" sz="2000" b="1" dirty="0">
                <a:solidFill>
                  <a:schemeClr val="bg1"/>
                </a:solidFill>
                <a:sym typeface="+mn-ea"/>
              </a:rPr>
              <a:t> </a:t>
            </a:r>
            <a:endParaRPr lang="zh-CN" altLang="zh-CN" sz="2000" b="1" dirty="0">
              <a:solidFill>
                <a:schemeClr val="bg1"/>
              </a:solidFill>
              <a:latin typeface="Calibri" panose="020F0502020204030204" charset="0"/>
              <a:ea typeface="Arial" panose="020B0604020202020204" pitchFamily="34" charset="0"/>
              <a:cs typeface="Calibri" panose="020F0502020204030204" charset="0"/>
              <a:sym typeface="+mn-ea"/>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996907" y="-318127"/>
            <a:ext cx="10852237" cy="5388907"/>
          </a:xfrm>
        </p:spPr>
        <p:txBody>
          <a:bodyPr>
            <a:noAutofit/>
          </a:bodyPr>
          <a:p>
            <a:pPr marL="0" indent="0">
              <a:buNone/>
            </a:pPr>
            <a:endParaRPr lang="zh-CN" altLang="en-US"/>
          </a:p>
          <a:p>
            <a:pPr marL="0" indent="0">
              <a:buNone/>
            </a:pPr>
            <a:r>
              <a:rPr lang="zh-CN" altLang="en-US" sz="2000">
                <a:solidFill>
                  <a:schemeClr val="bg1"/>
                </a:solidFill>
              </a:rPr>
              <a:t>There’s no denying, the Children’s Park is a must-see in</a:t>
            </a:r>
            <a:r>
              <a:rPr lang="zh-CN" altLang="en-US" sz="2000">
                <a:solidFill>
                  <a:srgbClr val="FFFF00"/>
                </a:solidFill>
              </a:rPr>
              <a:t> 大兴安岭</a:t>
            </a:r>
            <a:r>
              <a:rPr lang="zh-CN" altLang="en-US" sz="2000">
                <a:solidFill>
                  <a:schemeClr val="bg1"/>
                </a:solidFill>
              </a:rPr>
              <a:t> where there’ re a large collection of trees and plants, such as</a:t>
            </a:r>
            <a:r>
              <a:rPr lang="zh-CN" altLang="en-US" sz="2000">
                <a:solidFill>
                  <a:srgbClr val="FFFF00"/>
                </a:solidFill>
              </a:rPr>
              <a:t> pines and lilacs</a:t>
            </a:r>
            <a:r>
              <a:rPr lang="zh-CN" altLang="en-US" sz="2000">
                <a:solidFill>
                  <a:schemeClr val="bg1"/>
                </a:solidFill>
              </a:rPr>
              <a:t>. </a:t>
            </a:r>
            <a:r>
              <a:rPr lang="zh-CN" altLang="en-US" sz="2000">
                <a:solidFill>
                  <a:srgbClr val="FFFF00"/>
                </a:solidFill>
              </a:rPr>
              <a:t>Pines</a:t>
            </a:r>
            <a:r>
              <a:rPr lang="zh-CN" altLang="en-US" sz="2000">
                <a:solidFill>
                  <a:schemeClr val="bg1"/>
                </a:solidFill>
              </a:rPr>
              <a:t> can survive in the harsh environment in the northeastern part of China which is a kind of evergreen tree. Volunteers, no matter the senior citizens or the youngsters, would be actively involved in planting trees on the Tree Planting Day. </a:t>
            </a:r>
            <a:r>
              <a:rPr lang="zh-CN" altLang="en-US" sz="2000">
                <a:solidFill>
                  <a:srgbClr val="FFFF00"/>
                </a:solidFill>
              </a:rPr>
              <a:t>Lilacs </a:t>
            </a:r>
            <a:r>
              <a:rPr lang="zh-CN" altLang="en-US" sz="2000">
                <a:solidFill>
                  <a:schemeClr val="bg1"/>
                </a:solidFill>
              </a:rPr>
              <a:t>usually blossom in summer. The most popular color of the flower is purple which resembles romance. There’s a sea of flowers in summer. Taking a deep breath after the rain, we can feel the fragrant smell of flowers and grass, which brings good mood to people. That’s the reason why crowds of people drop a visit there. On sunny days, especially on weekends, people would have a</a:t>
            </a:r>
            <a:r>
              <a:rPr lang="zh-CN" altLang="en-US" sz="2000">
                <a:solidFill>
                  <a:srgbClr val="FFFF00"/>
                </a:solidFill>
              </a:rPr>
              <a:t> barbecue </a:t>
            </a:r>
            <a:r>
              <a:rPr lang="zh-CN" altLang="en-US" sz="2000">
                <a:solidFill>
                  <a:schemeClr val="bg1"/>
                </a:solidFill>
              </a:rPr>
              <a:t>by the side of park where they could have a relaxing and quality time with family members and friends. We could have various kinds of gourmet food, for instance steak, shish kebab and roast chicken. Steak is absolutely to my taste, which is rich in protein. I usually skip oily food, like fried chicken and French fries. Vegetables in season, such as mushroom, leeks and eggplants, are rich in fibers/ai/ and vitamins /ai/. They are tasty and nutritious.</a:t>
            </a:r>
            <a:endParaRPr lang="zh-CN" altLang="en-US" sz="2000">
              <a:solidFill>
                <a:schemeClr val="bg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p:nvPr/>
        </p:nvSpPr>
        <p:spPr bwMode="auto">
          <a:xfrm>
            <a:off x="1259205" y="1008380"/>
            <a:ext cx="10363835" cy="5126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57200" bIns="0" anchor="ctr"/>
          <a:lstStyle>
            <a:lvl1pPr>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1pPr>
            <a:lvl2pPr marL="742950" indent="-28575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2pPr>
            <a:lvl3pPr marL="1143000" indent="-22860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3pPr>
            <a:lvl4pPr marL="1600200" indent="-22860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4pPr>
            <a:lvl5pPr marL="2057400" indent="-22860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9pPr>
          </a:lstStyle>
          <a:p>
            <a:pPr algn="just" eaLnBrk="1" hangingPunct="1">
              <a:lnSpc>
                <a:spcPct val="250000"/>
              </a:lnSpc>
            </a:pPr>
            <a:r>
              <a:rPr lang="en-US" altLang="zh-CN" sz="3600" dirty="0" err="1">
                <a:solidFill>
                  <a:schemeClr val="bg1"/>
                </a:solidFill>
                <a:latin typeface="华文楷体" panose="02010600040101010101" charset="-122"/>
                <a:ea typeface="华文楷体" panose="02010600040101010101" charset="-122"/>
                <a:cs typeface="华文楷体" panose="02010600040101010101" charset="-122"/>
                <a:sym typeface="华文楷体" panose="02010600040101010101" charset="-122"/>
              </a:rPr>
              <a:t>某人</a:t>
            </a:r>
            <a:r>
              <a:rPr lang="en-US" altLang="zh-CN" sz="3600" dirty="0" err="1">
                <a:solidFill>
                  <a:schemeClr val="bg1"/>
                </a:solidFill>
                <a:latin typeface="Calibri" panose="020F0502020204030204" charset="0"/>
                <a:ea typeface="Calibri" panose="020F0502020204030204" charset="0"/>
                <a:cs typeface="Calibri" panose="020F0502020204030204" charset="0"/>
                <a:sym typeface="Calibri" panose="020F0502020204030204" charset="0"/>
              </a:rPr>
              <a:t>is</a:t>
            </a:r>
            <a:r>
              <a:rPr lang="en-US" altLang="zh-CN" sz="3600" dirty="0">
                <a:solidFill>
                  <a:schemeClr val="bg1"/>
                </a:solidFill>
                <a:latin typeface="Calibri" panose="020F0502020204030204" charset="0"/>
                <a:ea typeface="Calibri" panose="020F0502020204030204" charset="0"/>
                <a:cs typeface="Calibri" panose="020F0502020204030204" charset="0"/>
                <a:sym typeface="Calibri" panose="020F0502020204030204" charset="0"/>
              </a:rPr>
              <a:t> determined. Whenever he </a:t>
            </a:r>
            <a:r>
              <a:rPr lang="en-US" altLang="zh-CN" sz="3600" dirty="0">
                <a:solidFill>
                  <a:schemeClr val="bg1"/>
                </a:solidFill>
                <a:latin typeface="华文楷体" panose="02010600040101010101" charset="-122"/>
                <a:ea typeface="华文楷体" panose="02010600040101010101" charset="-122"/>
                <a:cs typeface="华文楷体" panose="02010600040101010101" charset="-122"/>
                <a:sym typeface="华文楷体" panose="02010600040101010101" charset="-122"/>
              </a:rPr>
              <a:t>设立目标</a:t>
            </a:r>
            <a:r>
              <a:rPr lang="en-US" altLang="zh-CN" sz="3600" dirty="0">
                <a:solidFill>
                  <a:schemeClr val="bg1"/>
                </a:solidFill>
                <a:latin typeface="Calibri" panose="020F0502020204030204" charset="0"/>
                <a:ea typeface="Calibri" panose="020F0502020204030204" charset="0"/>
                <a:cs typeface="Calibri" panose="020F0502020204030204" charset="0"/>
                <a:sym typeface="Calibri" panose="020F0502020204030204" charset="0"/>
              </a:rPr>
              <a:t>, he will </a:t>
            </a:r>
            <a:r>
              <a:rPr lang="en-US" altLang="zh-CN" sz="3600" dirty="0">
                <a:solidFill>
                  <a:schemeClr val="bg1"/>
                </a:solidFill>
                <a:latin typeface="华文楷体" panose="02010600040101010101" charset="-122"/>
                <a:ea typeface="华文楷体" panose="02010600040101010101" charset="-122"/>
                <a:cs typeface="华文楷体" panose="02010600040101010101" charset="-122"/>
                <a:sym typeface="华文楷体" panose="02010600040101010101" charset="-122"/>
              </a:rPr>
              <a:t>使之实现</a:t>
            </a:r>
            <a:r>
              <a:rPr lang="en-US" altLang="zh-CN" sz="3600" dirty="0">
                <a:solidFill>
                  <a:schemeClr val="bg1"/>
                </a:solidFill>
                <a:latin typeface="Calibri" panose="020F0502020204030204" charset="0"/>
                <a:ea typeface="Calibri" panose="020F0502020204030204" charset="0"/>
                <a:cs typeface="Calibri" panose="020F0502020204030204" charset="0"/>
                <a:sym typeface="Calibri" panose="020F0502020204030204" charset="0"/>
              </a:rPr>
              <a:t>. He </a:t>
            </a:r>
            <a:r>
              <a:rPr lang="en-US" altLang="zh-CN" sz="3600" dirty="0">
                <a:solidFill>
                  <a:schemeClr val="bg1"/>
                </a:solidFill>
                <a:latin typeface="华文楷体" panose="02010600040101010101" charset="-122"/>
                <a:ea typeface="华文楷体" panose="02010600040101010101" charset="-122"/>
                <a:cs typeface="华文楷体" panose="02010600040101010101" charset="-122"/>
                <a:sym typeface="华文楷体" panose="02010600040101010101" charset="-122"/>
              </a:rPr>
              <a:t>为我树立了良好的榜样</a:t>
            </a:r>
            <a:r>
              <a:rPr lang="en-US" altLang="zh-CN" sz="3600" dirty="0">
                <a:solidFill>
                  <a:schemeClr val="bg1"/>
                </a:solidFill>
                <a:latin typeface="Calibri" panose="020F0502020204030204" charset="0"/>
                <a:ea typeface="Calibri" panose="020F0502020204030204" charset="0"/>
                <a:cs typeface="Calibri" panose="020F0502020204030204" charset="0"/>
                <a:sym typeface="Calibri" panose="020F0502020204030204" charset="0"/>
              </a:rPr>
              <a:t> me. I learnt a lot from him. To some extent, I’m determined as well</a:t>
            </a:r>
            <a:r>
              <a:rPr lang="en-US" altLang="zh-CN" sz="3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t>
            </a:r>
            <a:endParaRPr lang="en-US" altLang="zh-CN" sz="36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9" name="文本框 18"/>
          <p:cNvSpPr txBox="1"/>
          <p:nvPr/>
        </p:nvSpPr>
        <p:spPr>
          <a:xfrm>
            <a:off x="548316" y="440055"/>
            <a:ext cx="2927350" cy="4603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none" rtlCol="0" anchor="t">
            <a:spAutoFit/>
          </a:bodyPr>
          <a:p>
            <a:pPr algn="ctr"/>
            <a:r>
              <a:rPr lang="zh-CN" altLang="en-US" sz="2400" b="1" dirty="0">
                <a:latin typeface="Arial Black" panose="020B0A04020102020204" charset="0"/>
              </a:rPr>
              <a:t>性格塑造</a:t>
            </a:r>
            <a:r>
              <a:rPr lang="en-US" altLang="zh-CN" sz="2400" b="1" dirty="0">
                <a:latin typeface="Arial Black" panose="020B0A04020102020204" charset="0"/>
              </a:rPr>
              <a:t>——</a:t>
            </a:r>
            <a:r>
              <a:rPr lang="zh-CN" altLang="en-US" sz="2400" b="1" dirty="0">
                <a:latin typeface="Arial Black" panose="020B0A04020102020204" charset="0"/>
              </a:rPr>
              <a:t>有决心</a:t>
            </a:r>
            <a:endParaRPr lang="zh-CN" altLang="en-US" sz="2400" b="1" dirty="0">
              <a:latin typeface="Arial Black" panose="020B0A04020102020204" charset="0"/>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p:nvPr/>
        </p:nvSpPr>
        <p:spPr bwMode="auto">
          <a:xfrm>
            <a:off x="1259205" y="1008380"/>
            <a:ext cx="10363835" cy="5126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57200" bIns="0" anchor="ctr"/>
          <a:lstStyle>
            <a:lvl1pPr>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1pPr>
            <a:lvl2pPr marL="742950" indent="-28575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2pPr>
            <a:lvl3pPr marL="1143000" indent="-22860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3pPr>
            <a:lvl4pPr marL="1600200" indent="-22860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4pPr>
            <a:lvl5pPr marL="2057400" indent="-228600">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Heiti SC Light" charset="-122"/>
                <a:cs typeface="Heiti SC Light" charset="-122"/>
                <a:sym typeface="Arial" panose="020B0604020202020204" pitchFamily="34" charset="0"/>
              </a:defRPr>
            </a:lvl9pPr>
          </a:lstStyle>
          <a:p>
            <a:pPr algn="just" eaLnBrk="1" hangingPunct="1">
              <a:lnSpc>
                <a:spcPct val="150000"/>
              </a:lnSpc>
            </a:pPr>
            <a:r>
              <a:rPr lang="en-US" altLang="zh-CN" sz="3600" dirty="0" err="1">
                <a:solidFill>
                  <a:schemeClr val="bg1"/>
                </a:solidFill>
                <a:latin typeface="华文楷体" panose="02010600040101010101" charset="-122"/>
                <a:ea typeface="华文楷体" panose="02010600040101010101" charset="-122"/>
                <a:sym typeface="华文楷体" panose="02010600040101010101" charset="-122"/>
              </a:rPr>
              <a:t>人</a:t>
            </a:r>
            <a:r>
              <a:rPr lang="en-US" altLang="zh-CN" sz="3600" dirty="0">
                <a:solidFill>
                  <a:schemeClr val="bg1"/>
                </a:solidFill>
                <a:latin typeface="Calibri" panose="020F0502020204030204" charset="0"/>
                <a:cs typeface="Calibri" panose="020F0502020204030204" charset="0"/>
                <a:sym typeface="Calibri" panose="020F0502020204030204" charset="0"/>
              </a:rPr>
              <a:t> is the person who is a </a:t>
            </a:r>
            <a:r>
              <a:rPr lang="en-US" altLang="zh-CN" sz="3600" dirty="0" err="1">
                <a:solidFill>
                  <a:schemeClr val="bg1"/>
                </a:solidFill>
                <a:latin typeface="华文楷体" panose="02010600040101010101" charset="-122"/>
                <a:ea typeface="华文楷体" panose="02010600040101010101" charset="-122"/>
                <a:sym typeface="华文楷体" panose="02010600040101010101" charset="-122"/>
              </a:rPr>
              <a:t>有团队精神的人</a:t>
            </a:r>
            <a:r>
              <a:rPr lang="en-US" altLang="zh-CN" sz="3600" dirty="0">
                <a:solidFill>
                  <a:schemeClr val="bg1"/>
                </a:solidFill>
                <a:latin typeface="Calibri" panose="020F0502020204030204" charset="0"/>
                <a:cs typeface="Calibri" panose="020F0502020204030204" charset="0"/>
                <a:sym typeface="Calibri" panose="020F0502020204030204" charset="0"/>
              </a:rPr>
              <a:t>. What’s more, he is capable to make every team member to realize that it is </a:t>
            </a:r>
            <a:r>
              <a:rPr lang="en-US" altLang="zh-CN" sz="3600" dirty="0" err="1">
                <a:solidFill>
                  <a:schemeClr val="bg1"/>
                </a:solidFill>
                <a:latin typeface="华文楷体" panose="02010600040101010101" charset="-122"/>
                <a:ea typeface="华文楷体" panose="02010600040101010101" charset="-122"/>
                <a:sym typeface="华文楷体" panose="02010600040101010101" charset="-122"/>
              </a:rPr>
              <a:t>重要的</a:t>
            </a:r>
            <a:r>
              <a:rPr lang="en-US" altLang="zh-CN" sz="3600" dirty="0">
                <a:solidFill>
                  <a:schemeClr val="bg1"/>
                </a:solidFill>
                <a:latin typeface="Calibri" panose="020F0502020204030204" charset="0"/>
                <a:cs typeface="Calibri" panose="020F0502020204030204" charset="0"/>
                <a:sym typeface="Calibri" panose="020F0502020204030204" charset="0"/>
              </a:rPr>
              <a:t> to become a high performance team. Then each team member will </a:t>
            </a:r>
            <a:r>
              <a:rPr lang="en-US" altLang="zh-CN" sz="3600" dirty="0" err="1">
                <a:solidFill>
                  <a:schemeClr val="bg1"/>
                </a:solidFill>
                <a:latin typeface="华文楷体" panose="02010600040101010101" charset="-122"/>
                <a:ea typeface="华文楷体" panose="02010600040101010101" charset="-122"/>
                <a:sym typeface="华文楷体" panose="02010600040101010101" charset="-122"/>
              </a:rPr>
              <a:t>良好的合作</a:t>
            </a:r>
            <a:r>
              <a:rPr lang="en-US" altLang="zh-CN" sz="3600" dirty="0">
                <a:solidFill>
                  <a:schemeClr val="bg1"/>
                </a:solidFill>
                <a:latin typeface="Calibri" panose="020F0502020204030204" charset="0"/>
                <a:cs typeface="Calibri" panose="020F0502020204030204" charset="0"/>
                <a:sym typeface="Calibri" panose="020F0502020204030204" charset="0"/>
              </a:rPr>
              <a:t> with each other which will </a:t>
            </a:r>
            <a:r>
              <a:rPr lang="en-US" altLang="zh-CN" sz="3600" dirty="0" err="1">
                <a:solidFill>
                  <a:schemeClr val="bg1"/>
                </a:solidFill>
                <a:latin typeface="华文楷体" panose="02010600040101010101" charset="-122"/>
                <a:ea typeface="华文楷体" panose="02010600040101010101" charset="-122"/>
                <a:sym typeface="华文楷体" panose="02010600040101010101" charset="-122"/>
              </a:rPr>
              <a:t>提高工作效率</a:t>
            </a:r>
            <a:r>
              <a:rPr lang="en-US" altLang="zh-CN" sz="3600" dirty="0" err="1">
                <a:solidFill>
                  <a:schemeClr val="bg1"/>
                </a:solidFill>
                <a:latin typeface="Calibri" panose="020F0502020204030204" charset="0"/>
                <a:cs typeface="Calibri" panose="020F0502020204030204" charset="0"/>
                <a:sym typeface="Calibri" panose="020F0502020204030204" charset="0"/>
              </a:rPr>
              <a:t>without</a:t>
            </a:r>
            <a:r>
              <a:rPr lang="en-US" altLang="zh-CN" sz="3600" dirty="0">
                <a:solidFill>
                  <a:schemeClr val="bg1"/>
                </a:solidFill>
                <a:latin typeface="Calibri" panose="020F0502020204030204" charset="0"/>
                <a:cs typeface="Calibri" panose="020F0502020204030204" charset="0"/>
                <a:sym typeface="Calibri" panose="020F0502020204030204" charset="0"/>
              </a:rPr>
              <a:t> any doubt.</a:t>
            </a:r>
            <a:endParaRPr lang="en-US" altLang="zh-CN" sz="3600" b="1" dirty="0">
              <a:solidFill>
                <a:schemeClr val="bg1"/>
              </a:solidFill>
              <a:latin typeface="Calibri" panose="020F0502020204030204" charset="0"/>
              <a:ea typeface="Times New Roman" panose="02020603050405020304" pitchFamily="18" charset="0"/>
              <a:cs typeface="Calibri" panose="020F0502020204030204" charset="0"/>
              <a:sym typeface="Calibri" panose="020F0502020204030204" charset="0"/>
            </a:endParaRPr>
          </a:p>
        </p:txBody>
      </p:sp>
      <p:sp>
        <p:nvSpPr>
          <p:cNvPr id="2" name="文本框 1"/>
          <p:cNvSpPr txBox="1"/>
          <p:nvPr/>
        </p:nvSpPr>
        <p:spPr>
          <a:xfrm>
            <a:off x="490531" y="363220"/>
            <a:ext cx="3232150" cy="4603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none" rtlCol="0" anchor="t">
            <a:spAutoFit/>
          </a:bodyPr>
          <a:p>
            <a:pPr algn="ctr"/>
            <a:r>
              <a:rPr lang="zh-CN" altLang="en-US" sz="2400" b="1" dirty="0">
                <a:latin typeface="Arial Black" panose="020B0A04020102020204" charset="0"/>
              </a:rPr>
              <a:t>性格塑造</a:t>
            </a:r>
            <a:r>
              <a:rPr lang="en-US" altLang="zh-CN" sz="2400" b="1" dirty="0">
                <a:latin typeface="Arial Black" panose="020B0A04020102020204" charset="0"/>
              </a:rPr>
              <a:t>——</a:t>
            </a:r>
            <a:r>
              <a:rPr lang="zh-CN" altLang="en-US" sz="2400" b="1" dirty="0">
                <a:latin typeface="Arial Black" panose="020B0A04020102020204" charset="0"/>
              </a:rPr>
              <a:t>团队精神</a:t>
            </a:r>
            <a:endParaRPr lang="zh-CN" altLang="en-US" sz="2400" b="1" dirty="0">
              <a:latin typeface="Arial Black" panose="020B0A04020102020204" charset="0"/>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849630" y="930275"/>
            <a:ext cx="10556240" cy="4199890"/>
          </a:xfrm>
          <a:prstGeom prst="rect">
            <a:avLst/>
          </a:prstGeom>
          <a:noFill/>
          <a:ln w="9525">
            <a:noFill/>
          </a:ln>
        </p:spPr>
        <p:txBody>
          <a:bodyPr wrap="square">
            <a:spAutoFit/>
          </a:bodyPr>
          <a:lstStyle/>
          <a:p>
            <a:pPr marL="0" indent="0" algn="just">
              <a:lnSpc>
                <a:spcPct val="150000"/>
              </a:lnSpc>
            </a:pPr>
            <a:r>
              <a:rPr lang="en-US" altLang="zh-CN" sz="2000" b="1" dirty="0">
                <a:solidFill>
                  <a:schemeClr val="bg1"/>
                </a:solidFill>
                <a:latin typeface="微软雅黑" panose="020B0503020204020204" charset="-122"/>
                <a:ea typeface="微软雅黑" panose="020B0503020204020204" charset="-122"/>
                <a:cs typeface="宋体" panose="02010600030101010101" pitchFamily="2" charset="-122"/>
              </a:rPr>
              <a:t>By </a:t>
            </a:r>
            <a:r>
              <a:rPr lang="en-US" altLang="zh-CN" sz="2000" b="1" dirty="0">
                <a:solidFill>
                  <a:schemeClr val="bg1"/>
                </a:solidFill>
                <a:latin typeface="微软雅黑" panose="020B0503020204020204" charset="-122"/>
                <a:ea typeface="微软雅黑" panose="020B0503020204020204" charset="-122"/>
                <a:cs typeface="Calibri" panose="020F0502020204030204" charset="0"/>
              </a:rPr>
              <a:t>_________ (</a:t>
            </a:r>
            <a:r>
              <a:rPr lang="zh-CN" altLang="en-US" sz="2000" b="1" dirty="0">
                <a:solidFill>
                  <a:schemeClr val="bg1"/>
                </a:solidFill>
                <a:latin typeface="微软雅黑" panose="020B0503020204020204" charset="-122"/>
                <a:ea typeface="微软雅黑" panose="020B0503020204020204" charset="-122"/>
                <a:cs typeface="宋体" panose="02010600030101010101" pitchFamily="2" charset="-122"/>
              </a:rPr>
              <a:t>运动类型）</a:t>
            </a:r>
            <a:r>
              <a:rPr lang="en-US" altLang="zh-CN" sz="2000" b="1" dirty="0">
                <a:solidFill>
                  <a:schemeClr val="bg1"/>
                </a:solidFill>
                <a:latin typeface="微软雅黑" panose="020B0503020204020204" charset="-122"/>
                <a:ea typeface="微软雅黑" panose="020B0503020204020204" charset="-122"/>
                <a:cs typeface="宋体" panose="02010600030101010101" pitchFamily="2" charset="-122"/>
              </a:rPr>
              <a:t>, like </a:t>
            </a:r>
            <a:r>
              <a:rPr lang="en-US" altLang="zh-CN" sz="2000" b="1" dirty="0">
                <a:solidFill>
                  <a:schemeClr val="bg1"/>
                </a:solidFill>
                <a:latin typeface="微软雅黑" panose="020B0503020204020204" charset="-122"/>
                <a:ea typeface="微软雅黑" panose="020B0503020204020204" charset="-122"/>
                <a:cs typeface="Calibri" panose="020F0502020204030204" charset="0"/>
                <a:sym typeface="+mn-ea"/>
              </a:rPr>
              <a:t>_______</a:t>
            </a:r>
            <a:r>
              <a:rPr lang="zh-CN" altLang="en-US" sz="2000" b="1" dirty="0">
                <a:solidFill>
                  <a:schemeClr val="bg1"/>
                </a:solidFill>
                <a:latin typeface="微软雅黑" panose="020B0503020204020204" charset="-122"/>
                <a:ea typeface="微软雅黑" panose="020B0503020204020204" charset="-122"/>
                <a:cs typeface="Calibri" panose="020F0502020204030204" charset="0"/>
                <a:sym typeface="+mn-ea"/>
              </a:rPr>
              <a:t>（运动名称），</a:t>
            </a:r>
            <a:r>
              <a:rPr lang="en-US" altLang="zh-CN" sz="2000" b="1" dirty="0">
                <a:solidFill>
                  <a:schemeClr val="bg1"/>
                </a:solidFill>
                <a:latin typeface="微软雅黑" panose="020B0503020204020204" charset="-122"/>
                <a:ea typeface="微软雅黑" panose="020B0503020204020204" charset="-122"/>
                <a:cs typeface="Calibri" panose="020F0502020204030204" charset="0"/>
                <a:sym typeface="+mn-ea"/>
              </a:rPr>
              <a:t>_______</a:t>
            </a:r>
            <a:r>
              <a:rPr lang="zh-CN" altLang="en-US" sz="2000" b="1" dirty="0">
                <a:solidFill>
                  <a:schemeClr val="bg1"/>
                </a:solidFill>
                <a:latin typeface="微软雅黑" panose="020B0503020204020204" charset="-122"/>
                <a:ea typeface="微软雅黑" panose="020B0503020204020204" charset="-122"/>
                <a:cs typeface="Calibri" panose="020F0502020204030204" charset="0"/>
                <a:sym typeface="+mn-ea"/>
              </a:rPr>
              <a:t>（运动名称）</a:t>
            </a:r>
            <a:r>
              <a:rPr lang="en-US" altLang="zh-CN" sz="2000" b="1" dirty="0">
                <a:solidFill>
                  <a:schemeClr val="bg1"/>
                </a:solidFill>
                <a:latin typeface="微软雅黑" panose="020B0503020204020204" charset="-122"/>
                <a:ea typeface="微软雅黑" panose="020B0503020204020204" charset="-122"/>
                <a:cs typeface="Calibri" panose="020F0502020204030204" charset="0"/>
                <a:sym typeface="+mn-ea"/>
              </a:rPr>
              <a:t>and_______</a:t>
            </a:r>
            <a:r>
              <a:rPr lang="zh-CN" altLang="en-US" sz="2000" b="1" dirty="0">
                <a:solidFill>
                  <a:schemeClr val="bg1"/>
                </a:solidFill>
                <a:latin typeface="微软雅黑" panose="020B0503020204020204" charset="-122"/>
                <a:ea typeface="微软雅黑" panose="020B0503020204020204" charset="-122"/>
                <a:cs typeface="Calibri" panose="020F0502020204030204" charset="0"/>
                <a:sym typeface="+mn-ea"/>
              </a:rPr>
              <a:t>（运动名称），</a:t>
            </a:r>
            <a:r>
              <a:rPr lang="en-US" altLang="zh-CN" sz="2000" b="1" dirty="0">
                <a:solidFill>
                  <a:schemeClr val="bg1"/>
                </a:solidFill>
                <a:latin typeface="微软雅黑" panose="020B0503020204020204" charset="-122"/>
                <a:ea typeface="微软雅黑" panose="020B0503020204020204" charset="-122"/>
                <a:cs typeface="宋体" panose="02010600030101010101" pitchFamily="2" charset="-122"/>
              </a:rPr>
              <a:t>I could improve my health condition dramatically.</a:t>
            </a:r>
            <a:r>
              <a:rPr lang="en-US" altLang="zh-CN" sz="2000" b="1" dirty="0">
                <a:solidFill>
                  <a:schemeClr val="bg1"/>
                </a:solidFill>
                <a:latin typeface="微软雅黑" panose="020B0503020204020204" charset="-122"/>
                <a:ea typeface="微软雅黑" panose="020B0503020204020204" charset="-122"/>
                <a:cs typeface="Calibri" panose="020F0502020204030204" charset="0"/>
              </a:rPr>
              <a:t> </a:t>
            </a:r>
            <a:r>
              <a:rPr lang="en-US" altLang="zh-CN" sz="2000" b="1" dirty="0">
                <a:solidFill>
                  <a:schemeClr val="bg1"/>
                </a:solidFill>
                <a:latin typeface="微软雅黑" panose="020B0503020204020204" charset="-122"/>
                <a:ea typeface="微软雅黑" panose="020B0503020204020204" charset="-122"/>
                <a:cs typeface="宋体" panose="02010600030101010101" pitchFamily="2" charset="-122"/>
              </a:rPr>
              <a:t>I used to be </a:t>
            </a:r>
            <a:r>
              <a:rPr lang="en-US" altLang="zh-CN" sz="2000" b="1" dirty="0">
                <a:solidFill>
                  <a:schemeClr val="bg1"/>
                </a:solidFill>
                <a:latin typeface="微软雅黑" panose="020B0503020204020204" charset="-122"/>
                <a:ea typeface="微软雅黑" panose="020B0503020204020204" charset="-122"/>
                <a:cs typeface="Calibri" panose="020F0502020204030204" charset="0"/>
              </a:rPr>
              <a:t>_________ (</a:t>
            </a:r>
            <a:r>
              <a:rPr lang="zh-CN" altLang="en-US" sz="2000" b="1" dirty="0">
                <a:solidFill>
                  <a:schemeClr val="bg1"/>
                </a:solidFill>
                <a:latin typeface="微软雅黑" panose="020B0503020204020204" charset="-122"/>
                <a:ea typeface="微软雅黑" panose="020B0503020204020204" charset="-122"/>
                <a:cs typeface="宋体" panose="02010600030101010101" pitchFamily="2" charset="-122"/>
              </a:rPr>
              <a:t>身体状况）</a:t>
            </a:r>
            <a:r>
              <a:rPr lang="en-US" altLang="zh-CN" sz="2000" b="1" dirty="0">
                <a:solidFill>
                  <a:schemeClr val="bg1"/>
                </a:solidFill>
                <a:latin typeface="微软雅黑" panose="020B0503020204020204" charset="-122"/>
                <a:ea typeface="微软雅黑" panose="020B0503020204020204" charset="-122"/>
                <a:cs typeface="宋体" panose="02010600030101010101" pitchFamily="2" charset="-122"/>
              </a:rPr>
              <a:t>and </a:t>
            </a:r>
            <a:r>
              <a:rPr lang="en-US" altLang="zh-CN" sz="2000" b="1" dirty="0">
                <a:solidFill>
                  <a:schemeClr val="bg1"/>
                </a:solidFill>
                <a:latin typeface="微软雅黑" panose="020B0503020204020204" charset="-122"/>
                <a:ea typeface="微软雅黑" panose="020B0503020204020204" charset="-122"/>
                <a:cs typeface="Calibri" panose="020F0502020204030204" charset="0"/>
              </a:rPr>
              <a:t>_________ (</a:t>
            </a:r>
            <a:r>
              <a:rPr lang="zh-CN" altLang="en-US" sz="2000" b="1" dirty="0">
                <a:solidFill>
                  <a:schemeClr val="bg1"/>
                </a:solidFill>
                <a:latin typeface="微软雅黑" panose="020B0503020204020204" charset="-122"/>
                <a:ea typeface="微软雅黑" panose="020B0503020204020204" charset="-122"/>
                <a:cs typeface="宋体" panose="02010600030101010101" pitchFamily="2" charset="-122"/>
              </a:rPr>
              <a:t>身体状况）</a:t>
            </a:r>
            <a:r>
              <a:rPr lang="en-US" altLang="zh-CN" sz="2000" b="1" dirty="0">
                <a:solidFill>
                  <a:schemeClr val="bg1"/>
                </a:solidFill>
                <a:latin typeface="微软雅黑" panose="020B0503020204020204" charset="-122"/>
                <a:ea typeface="微软雅黑" panose="020B0503020204020204" charset="-122"/>
                <a:cs typeface="宋体" panose="02010600030101010101" pitchFamily="2" charset="-122"/>
              </a:rPr>
              <a:t>. And I was lack of confidence. By </a:t>
            </a:r>
            <a:r>
              <a:rPr lang="en-US" altLang="zh-CN" sz="2000" b="1" dirty="0">
                <a:solidFill>
                  <a:schemeClr val="bg1"/>
                </a:solidFill>
                <a:latin typeface="微软雅黑" panose="020B0503020204020204" charset="-122"/>
                <a:ea typeface="微软雅黑" panose="020B0503020204020204" charset="-122"/>
                <a:cs typeface="Calibri" panose="020F0502020204030204" charset="0"/>
              </a:rPr>
              <a:t>__________ (</a:t>
            </a:r>
            <a:r>
              <a:rPr lang="zh-CN" altLang="en-US" sz="2000" b="1" dirty="0">
                <a:solidFill>
                  <a:schemeClr val="bg1"/>
                </a:solidFill>
                <a:latin typeface="微软雅黑" panose="020B0503020204020204" charset="-122"/>
                <a:ea typeface="微软雅黑" panose="020B0503020204020204" charset="-122"/>
                <a:cs typeface="宋体" panose="02010600030101010101" pitchFamily="2" charset="-122"/>
              </a:rPr>
              <a:t>运动名称）</a:t>
            </a:r>
            <a:r>
              <a:rPr lang="en-US" altLang="zh-CN" sz="2000" b="1" dirty="0">
                <a:solidFill>
                  <a:schemeClr val="bg1"/>
                </a:solidFill>
                <a:latin typeface="微软雅黑" panose="020B0503020204020204" charset="-122"/>
                <a:ea typeface="微软雅黑" panose="020B0503020204020204" charset="-122"/>
                <a:cs typeface="宋体" panose="02010600030101010101" pitchFamily="2" charset="-122"/>
              </a:rPr>
              <a:t>, I become </a:t>
            </a:r>
            <a:r>
              <a:rPr lang="en-US" altLang="zh-CN" sz="2000" b="1" dirty="0">
                <a:solidFill>
                  <a:schemeClr val="bg1"/>
                </a:solidFill>
                <a:latin typeface="微软雅黑" panose="020B0503020204020204" charset="-122"/>
                <a:ea typeface="微软雅黑" panose="020B0503020204020204" charset="-122"/>
                <a:cs typeface="Calibri" panose="020F0502020204030204" charset="0"/>
              </a:rPr>
              <a:t>__________ (</a:t>
            </a:r>
            <a:r>
              <a:rPr lang="zh-CN" altLang="en-US" sz="2000" b="1" dirty="0">
                <a:solidFill>
                  <a:schemeClr val="bg1"/>
                </a:solidFill>
                <a:latin typeface="微软雅黑" panose="020B0503020204020204" charset="-122"/>
                <a:ea typeface="微软雅黑" panose="020B0503020204020204" charset="-122"/>
                <a:cs typeface="宋体" panose="02010600030101010101" pitchFamily="2" charset="-122"/>
              </a:rPr>
              <a:t>身体状况积极变化） </a:t>
            </a:r>
            <a:r>
              <a:rPr lang="en-US" altLang="zh-CN" sz="2000" b="1" dirty="0">
                <a:solidFill>
                  <a:schemeClr val="bg1"/>
                </a:solidFill>
                <a:latin typeface="微软雅黑" panose="020B0503020204020204" charset="-122"/>
                <a:ea typeface="微软雅黑" panose="020B0503020204020204" charset="-122"/>
                <a:cs typeface="宋体" panose="02010600030101010101" pitchFamily="2" charset="-122"/>
              </a:rPr>
              <a:t>and</a:t>
            </a:r>
            <a:r>
              <a:rPr lang="en-US" altLang="zh-CN" sz="2000" b="1" dirty="0">
                <a:solidFill>
                  <a:schemeClr val="bg1"/>
                </a:solidFill>
                <a:latin typeface="微软雅黑" panose="020B0503020204020204" charset="-122"/>
                <a:ea typeface="微软雅黑" panose="020B0503020204020204" charset="-122"/>
                <a:cs typeface="Calibri" panose="020F0502020204030204" charset="0"/>
              </a:rPr>
              <a:t>__________ (</a:t>
            </a:r>
            <a:r>
              <a:rPr lang="zh-CN" altLang="en-US" sz="2000" b="1" dirty="0">
                <a:solidFill>
                  <a:schemeClr val="bg1"/>
                </a:solidFill>
                <a:latin typeface="微软雅黑" panose="020B0503020204020204" charset="-122"/>
                <a:ea typeface="微软雅黑" panose="020B0503020204020204" charset="-122"/>
                <a:cs typeface="宋体" panose="02010600030101010101" pitchFamily="2" charset="-122"/>
              </a:rPr>
              <a:t>身体积极变化 ）</a:t>
            </a:r>
            <a:r>
              <a:rPr lang="en-US" altLang="zh-CN" sz="2000" b="1" dirty="0">
                <a:solidFill>
                  <a:schemeClr val="bg1"/>
                </a:solidFill>
                <a:latin typeface="微软雅黑" panose="020B0503020204020204" charset="-122"/>
                <a:ea typeface="微软雅黑" panose="020B0503020204020204" charset="-122"/>
                <a:cs typeface="宋体" panose="02010600030101010101" pitchFamily="2" charset="-122"/>
              </a:rPr>
              <a:t>. I could improve my speed, strength and flexibility. Right now, I frequently work out with </a:t>
            </a:r>
            <a:r>
              <a:rPr lang="en-US" altLang="zh-CN" sz="2000" b="1" dirty="0">
                <a:solidFill>
                  <a:schemeClr val="bg1"/>
                </a:solidFill>
                <a:latin typeface="微软雅黑" panose="020B0503020204020204" charset="-122"/>
                <a:ea typeface="微软雅黑" panose="020B0503020204020204" charset="-122"/>
                <a:cs typeface="Calibri" panose="020F0502020204030204" charset="0"/>
              </a:rPr>
              <a:t>_________ (</a:t>
            </a:r>
            <a:r>
              <a:rPr lang="zh-CN" altLang="en-US" sz="2000" b="1" dirty="0">
                <a:solidFill>
                  <a:schemeClr val="bg1"/>
                </a:solidFill>
                <a:latin typeface="微软雅黑" panose="020B0503020204020204" charset="-122"/>
                <a:ea typeface="微软雅黑" panose="020B0503020204020204" charset="-122"/>
                <a:cs typeface="宋体" panose="02010600030101010101" pitchFamily="2" charset="-122"/>
              </a:rPr>
              <a:t>人群） </a:t>
            </a:r>
            <a:r>
              <a:rPr lang="en-US" altLang="zh-CN" sz="2000" b="1" dirty="0">
                <a:solidFill>
                  <a:schemeClr val="bg1"/>
                </a:solidFill>
                <a:latin typeface="微软雅黑" panose="020B0503020204020204" charset="-122"/>
                <a:ea typeface="微软雅黑" panose="020B0503020204020204" charset="-122"/>
                <a:cs typeface="宋体" panose="02010600030101010101" pitchFamily="2" charset="-122"/>
              </a:rPr>
              <a:t>in the</a:t>
            </a:r>
            <a:r>
              <a:rPr lang="en-US" altLang="zh-CN" sz="2000" b="1" dirty="0">
                <a:solidFill>
                  <a:schemeClr val="bg1"/>
                </a:solidFill>
                <a:latin typeface="微软雅黑" panose="020B0503020204020204" charset="-122"/>
                <a:ea typeface="微软雅黑" panose="020B0503020204020204" charset="-122"/>
                <a:cs typeface="Calibri" panose="020F0502020204030204" charset="0"/>
              </a:rPr>
              <a:t>__________ (</a:t>
            </a:r>
            <a:r>
              <a:rPr lang="zh-CN" altLang="en-US" sz="2000" b="1" dirty="0">
                <a:solidFill>
                  <a:schemeClr val="bg1"/>
                </a:solidFill>
                <a:latin typeface="微软雅黑" panose="020B0503020204020204" charset="-122"/>
                <a:ea typeface="微软雅黑" panose="020B0503020204020204" charset="-122"/>
                <a:cs typeface="宋体" panose="02010600030101010101" pitchFamily="2" charset="-122"/>
              </a:rPr>
              <a:t>地点）</a:t>
            </a:r>
            <a:r>
              <a:rPr lang="en-US" altLang="zh-CN" sz="2000" b="1" dirty="0">
                <a:solidFill>
                  <a:schemeClr val="bg1"/>
                </a:solidFill>
                <a:latin typeface="微软雅黑" panose="020B0503020204020204" charset="-122"/>
                <a:ea typeface="微软雅黑" panose="020B0503020204020204" charset="-122"/>
                <a:cs typeface="宋体" panose="02010600030101010101" pitchFamily="2" charset="-122"/>
              </a:rPr>
              <a:t>. This sport does not only build up my body, most importantly, it also shapes my personality. </a:t>
            </a:r>
            <a:endParaRPr lang="en-US" altLang="zh-CN" sz="2000" b="1" dirty="0">
              <a:solidFill>
                <a:schemeClr val="bg1"/>
              </a:solidFill>
              <a:latin typeface="微软雅黑" panose="020B0503020204020204" charset="-122"/>
              <a:ea typeface="微软雅黑" panose="020B0503020204020204" charset="-122"/>
              <a:cs typeface="宋体" panose="02010600030101010101" pitchFamily="2" charset="-122"/>
            </a:endParaRPr>
          </a:p>
          <a:p>
            <a:pPr marL="0" indent="0" algn="l">
              <a:lnSpc>
                <a:spcPct val="150000"/>
              </a:lnSpc>
            </a:pPr>
            <a:endParaRPr lang="en-US" altLang="zh-CN" sz="1900" b="1" dirty="0">
              <a:latin typeface="宋体" panose="02010600030101010101" pitchFamily="2" charset="-122"/>
              <a:cs typeface="宋体" panose="02010600030101010101" pitchFamily="2" charset="-122"/>
            </a:endParaRPr>
          </a:p>
          <a:p>
            <a:pPr marL="0" indent="0" algn="l">
              <a:lnSpc>
                <a:spcPct val="150000"/>
              </a:lnSpc>
            </a:pPr>
            <a:endParaRPr lang="en-US" altLang="zh-CN" sz="1900" b="1" dirty="0">
              <a:latin typeface="宋体" panose="02010600030101010101" pitchFamily="2" charset="-122"/>
              <a:cs typeface="宋体" panose="02010600030101010101" pitchFamily="2" charset="-122"/>
            </a:endParaRPr>
          </a:p>
        </p:txBody>
      </p:sp>
      <p:sp>
        <p:nvSpPr>
          <p:cNvPr id="9" name="文本框 8"/>
          <p:cNvSpPr txBox="1"/>
          <p:nvPr>
            <p:custDataLst>
              <p:tags r:id="rId1"/>
            </p:custDataLst>
          </p:nvPr>
        </p:nvSpPr>
        <p:spPr>
          <a:xfrm>
            <a:off x="8060760" y="6275622"/>
            <a:ext cx="1720478" cy="309069"/>
          </a:xfrm>
          <a:prstGeom prst="rect">
            <a:avLst/>
          </a:prstGeom>
          <a:noFill/>
        </p:spPr>
        <p:txBody>
          <a:bodyPr wrap="square" lIns="67500" tIns="35100" rIns="67500" bIns="0" anchor="b" anchorCtr="1">
            <a:noAutofit/>
          </a:bodyPr>
          <a:lstStyle/>
          <a:p>
            <a:pPr algn="ctr">
              <a:lnSpc>
                <a:spcPct val="120000"/>
              </a:lnSpc>
            </a:pPr>
            <a:r>
              <a:rPr lang="en-US" altLang="zh-CN" sz="2800" b="1" spc="300" dirty="0">
                <a:solidFill>
                  <a:schemeClr val="bg1"/>
                </a:solidFill>
                <a:latin typeface="Arial" panose="020B0604020202020204" pitchFamily="34" charset="0"/>
                <a:ea typeface="微软雅黑" panose="020B0503020204020204" charset="-122"/>
                <a:cs typeface="+mj-cs"/>
                <a:sym typeface="Arial" panose="020B0604020202020204" pitchFamily="34" charset="0"/>
              </a:rPr>
              <a:t>Whom</a:t>
            </a:r>
            <a:endParaRPr lang="en-US" altLang="zh-CN" sz="2800" b="1" spc="300" dirty="0">
              <a:solidFill>
                <a:schemeClr val="bg1"/>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4" name="泪滴形 3"/>
          <p:cNvSpPr/>
          <p:nvPr>
            <p:custDataLst>
              <p:tags r:id="rId2"/>
            </p:custDataLst>
          </p:nvPr>
        </p:nvSpPr>
        <p:spPr>
          <a:xfrm>
            <a:off x="8360034" y="4978224"/>
            <a:ext cx="887249" cy="899048"/>
          </a:xfrm>
          <a:prstGeom prst="teardrop">
            <a:avLst/>
          </a:prstGeom>
          <a:solidFill>
            <a:srgbClr val="69A35B">
              <a:lumMod val="10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20000"/>
              </a:lnSpc>
            </a:pPr>
            <a:endParaRPr sz="1350">
              <a:latin typeface="Arial" panose="020B0604020202020204" pitchFamily="34" charset="0"/>
              <a:ea typeface="微软雅黑" panose="020B0503020204020204" charset="-122"/>
              <a:sym typeface="Arial" panose="020B0604020202020204" pitchFamily="34" charset="0"/>
            </a:endParaRPr>
          </a:p>
        </p:txBody>
      </p:sp>
      <p:cxnSp>
        <p:nvCxnSpPr>
          <p:cNvPr id="11" name="直接连接符 10"/>
          <p:cNvCxnSpPr/>
          <p:nvPr>
            <p:custDataLst>
              <p:tags r:id="rId3"/>
            </p:custDataLst>
          </p:nvPr>
        </p:nvCxnSpPr>
        <p:spPr>
          <a:xfrm>
            <a:off x="8825451" y="5963097"/>
            <a:ext cx="0" cy="267934"/>
          </a:xfrm>
          <a:prstGeom prst="line">
            <a:avLst/>
          </a:prstGeom>
          <a:ln w="12700" cap="flat" cmpd="sng" algn="ctr">
            <a:solidFill>
              <a:srgbClr val="69A35B">
                <a:lumMod val="100000"/>
              </a:srgbClr>
            </a:solidFill>
            <a:prstDash val="solid"/>
            <a:miter lim="800000"/>
            <a:headEnd type="none" w="med" len="med"/>
            <a:tailEnd type="none" w="med" len="med"/>
          </a:ln>
        </p:spPr>
        <p:style>
          <a:lnRef idx="1">
            <a:srgbClr val="1F74AD"/>
          </a:lnRef>
          <a:fillRef idx="0">
            <a:srgbClr val="1F74AD"/>
          </a:fillRef>
          <a:effectRef idx="0">
            <a:srgbClr val="1F74AD"/>
          </a:effectRef>
          <a:fontRef idx="minor">
            <a:srgbClr val="000000"/>
          </a:fontRef>
        </p:style>
      </p:cxnSp>
      <p:sp>
        <p:nvSpPr>
          <p:cNvPr id="12" name="椭圆 11"/>
          <p:cNvSpPr/>
          <p:nvPr>
            <p:custDataLst>
              <p:tags r:id="rId4"/>
            </p:custDataLst>
          </p:nvPr>
        </p:nvSpPr>
        <p:spPr>
          <a:xfrm>
            <a:off x="8522699" y="5222745"/>
            <a:ext cx="587375" cy="594143"/>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lnSpc>
                <a:spcPct val="120000"/>
              </a:lnSpc>
            </a:pPr>
            <a:endParaRPr sz="1350">
              <a:latin typeface="Arial" panose="020B0604020202020204" pitchFamily="34" charset="0"/>
              <a:ea typeface="微软雅黑" panose="020B0503020204020204" charset="-122"/>
              <a:sym typeface="Arial" panose="020B0604020202020204" pitchFamily="34" charset="0"/>
            </a:endParaRPr>
          </a:p>
        </p:txBody>
      </p:sp>
      <p:sp>
        <p:nvSpPr>
          <p:cNvPr id="7" name="任意多边形 25"/>
          <p:cNvSpPr/>
          <p:nvPr>
            <p:custDataLst>
              <p:tags r:id="rId5"/>
            </p:custDataLst>
          </p:nvPr>
        </p:nvSpPr>
        <p:spPr bwMode="auto">
          <a:xfrm flipV="1">
            <a:off x="8674582" y="5372876"/>
            <a:ext cx="301738" cy="25787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94" y="21600"/>
                </a:moveTo>
                <a:cubicBezTo>
                  <a:pt x="1006" y="21600"/>
                  <a:pt x="1006" y="21600"/>
                  <a:pt x="1006" y="21600"/>
                </a:cubicBezTo>
                <a:cubicBezTo>
                  <a:pt x="252" y="21600"/>
                  <a:pt x="0" y="21061"/>
                  <a:pt x="0" y="20558"/>
                </a:cubicBezTo>
                <a:cubicBezTo>
                  <a:pt x="0" y="1006"/>
                  <a:pt x="0" y="1006"/>
                  <a:pt x="0" y="1006"/>
                </a:cubicBezTo>
                <a:cubicBezTo>
                  <a:pt x="0" y="252"/>
                  <a:pt x="252" y="0"/>
                  <a:pt x="1006" y="0"/>
                </a:cubicBezTo>
                <a:cubicBezTo>
                  <a:pt x="20594" y="0"/>
                  <a:pt x="20594" y="0"/>
                  <a:pt x="20594" y="0"/>
                </a:cubicBezTo>
                <a:cubicBezTo>
                  <a:pt x="21097" y="0"/>
                  <a:pt x="21600" y="252"/>
                  <a:pt x="21600" y="1006"/>
                </a:cubicBezTo>
                <a:cubicBezTo>
                  <a:pt x="21600" y="20558"/>
                  <a:pt x="21600" y="20558"/>
                  <a:pt x="21600" y="20558"/>
                </a:cubicBezTo>
                <a:cubicBezTo>
                  <a:pt x="21600" y="21061"/>
                  <a:pt x="21097" y="21600"/>
                  <a:pt x="20594" y="21600"/>
                </a:cubicBezTo>
                <a:close/>
                <a:moveTo>
                  <a:pt x="19551" y="2013"/>
                </a:moveTo>
                <a:cubicBezTo>
                  <a:pt x="2049" y="2013"/>
                  <a:pt x="2049" y="2013"/>
                  <a:pt x="2049" y="2013"/>
                </a:cubicBezTo>
                <a:cubicBezTo>
                  <a:pt x="2049" y="19551"/>
                  <a:pt x="2049" y="19551"/>
                  <a:pt x="2049" y="19551"/>
                </a:cubicBezTo>
                <a:cubicBezTo>
                  <a:pt x="19551" y="19551"/>
                  <a:pt x="19551" y="19551"/>
                  <a:pt x="19551" y="19551"/>
                </a:cubicBezTo>
                <a:lnTo>
                  <a:pt x="19551" y="2013"/>
                </a:lnTo>
                <a:close/>
                <a:moveTo>
                  <a:pt x="4061" y="14484"/>
                </a:moveTo>
                <a:cubicBezTo>
                  <a:pt x="6110" y="14484"/>
                  <a:pt x="6110" y="14484"/>
                  <a:pt x="6110" y="14484"/>
                </a:cubicBezTo>
                <a:cubicBezTo>
                  <a:pt x="6613" y="14484"/>
                  <a:pt x="7116" y="14987"/>
                  <a:pt x="7116" y="15490"/>
                </a:cubicBezTo>
                <a:cubicBezTo>
                  <a:pt x="7116" y="17503"/>
                  <a:pt x="7116" y="17503"/>
                  <a:pt x="7116" y="17503"/>
                </a:cubicBezTo>
                <a:cubicBezTo>
                  <a:pt x="7116" y="18042"/>
                  <a:pt x="6613" y="18545"/>
                  <a:pt x="6110" y="18545"/>
                </a:cubicBezTo>
                <a:cubicBezTo>
                  <a:pt x="4061" y="18545"/>
                  <a:pt x="4061" y="18545"/>
                  <a:pt x="4061" y="18545"/>
                </a:cubicBezTo>
                <a:cubicBezTo>
                  <a:pt x="3306" y="18545"/>
                  <a:pt x="3055" y="18042"/>
                  <a:pt x="3055" y="17503"/>
                </a:cubicBezTo>
                <a:cubicBezTo>
                  <a:pt x="3055" y="15490"/>
                  <a:pt x="3055" y="15490"/>
                  <a:pt x="3055" y="15490"/>
                </a:cubicBezTo>
                <a:cubicBezTo>
                  <a:pt x="3055" y="14987"/>
                  <a:pt x="3306" y="14484"/>
                  <a:pt x="4061" y="14484"/>
                </a:cubicBezTo>
                <a:close/>
                <a:moveTo>
                  <a:pt x="9668" y="5319"/>
                </a:moveTo>
                <a:cubicBezTo>
                  <a:pt x="11681" y="5319"/>
                  <a:pt x="11681" y="5319"/>
                  <a:pt x="11681" y="5319"/>
                </a:cubicBezTo>
                <a:cubicBezTo>
                  <a:pt x="12435" y="5319"/>
                  <a:pt x="12687" y="5822"/>
                  <a:pt x="12687" y="6325"/>
                </a:cubicBezTo>
                <a:cubicBezTo>
                  <a:pt x="12687" y="17503"/>
                  <a:pt x="12687" y="17503"/>
                  <a:pt x="12687" y="17503"/>
                </a:cubicBezTo>
                <a:cubicBezTo>
                  <a:pt x="12687" y="18042"/>
                  <a:pt x="12435" y="18545"/>
                  <a:pt x="11681" y="18545"/>
                </a:cubicBezTo>
                <a:cubicBezTo>
                  <a:pt x="9668" y="18545"/>
                  <a:pt x="9668" y="18545"/>
                  <a:pt x="9668" y="18545"/>
                </a:cubicBezTo>
                <a:cubicBezTo>
                  <a:pt x="9165" y="18545"/>
                  <a:pt x="8626" y="18042"/>
                  <a:pt x="8626" y="17503"/>
                </a:cubicBezTo>
                <a:cubicBezTo>
                  <a:pt x="8626" y="6325"/>
                  <a:pt x="8626" y="6325"/>
                  <a:pt x="8626" y="6325"/>
                </a:cubicBezTo>
                <a:cubicBezTo>
                  <a:pt x="8626" y="5822"/>
                  <a:pt x="9165" y="5319"/>
                  <a:pt x="9668" y="5319"/>
                </a:cubicBezTo>
                <a:close/>
                <a:moveTo>
                  <a:pt x="15490" y="9380"/>
                </a:moveTo>
                <a:cubicBezTo>
                  <a:pt x="17539" y="9380"/>
                  <a:pt x="17539" y="9380"/>
                  <a:pt x="17539" y="9380"/>
                </a:cubicBezTo>
                <a:cubicBezTo>
                  <a:pt x="18042" y="9380"/>
                  <a:pt x="18545" y="9919"/>
                  <a:pt x="18545" y="10423"/>
                </a:cubicBezTo>
                <a:cubicBezTo>
                  <a:pt x="18545" y="17503"/>
                  <a:pt x="18545" y="17503"/>
                  <a:pt x="18545" y="17503"/>
                </a:cubicBezTo>
                <a:cubicBezTo>
                  <a:pt x="18545" y="18042"/>
                  <a:pt x="18042" y="18545"/>
                  <a:pt x="17539" y="18545"/>
                </a:cubicBezTo>
                <a:cubicBezTo>
                  <a:pt x="15490" y="18545"/>
                  <a:pt x="15490" y="18545"/>
                  <a:pt x="15490" y="18545"/>
                </a:cubicBezTo>
                <a:cubicBezTo>
                  <a:pt x="14987" y="18545"/>
                  <a:pt x="14484" y="18042"/>
                  <a:pt x="14484" y="17503"/>
                </a:cubicBezTo>
                <a:cubicBezTo>
                  <a:pt x="14484" y="10423"/>
                  <a:pt x="14484" y="10423"/>
                  <a:pt x="14484" y="10423"/>
                </a:cubicBezTo>
                <a:cubicBezTo>
                  <a:pt x="14484" y="9919"/>
                  <a:pt x="14987" y="9380"/>
                  <a:pt x="15490" y="9380"/>
                </a:cubicBezTo>
                <a:close/>
              </a:path>
            </a:pathLst>
          </a:custGeom>
          <a:solidFill>
            <a:srgbClr val="69A35B">
              <a:lumMod val="100000"/>
            </a:srgbClr>
          </a:solidFill>
          <a:ln>
            <a:noFill/>
          </a:ln>
          <a:effectLst/>
        </p:spPr>
        <p:txBody>
          <a:bodyPr anchor="ctr"/>
          <a:lstStyle/>
          <a:p>
            <a:pPr algn="ctr">
              <a:lnSpc>
                <a:spcPct val="120000"/>
              </a:lnSpc>
            </a:pPr>
            <a:endParaRPr sz="1350">
              <a:latin typeface="Arial" panose="020B0604020202020204" pitchFamily="34" charset="0"/>
              <a:ea typeface="微软雅黑" panose="020B0503020204020204" charset="-122"/>
              <a:sym typeface="Arial" panose="020B0604020202020204" pitchFamily="34" charset="0"/>
            </a:endParaRPr>
          </a:p>
        </p:txBody>
      </p:sp>
      <p:sp>
        <p:nvSpPr>
          <p:cNvPr id="15" name="文本框 14"/>
          <p:cNvSpPr txBox="1"/>
          <p:nvPr>
            <p:custDataLst>
              <p:tags r:id="rId6"/>
            </p:custDataLst>
          </p:nvPr>
        </p:nvSpPr>
        <p:spPr>
          <a:xfrm>
            <a:off x="5974680" y="6360291"/>
            <a:ext cx="1720478" cy="309069"/>
          </a:xfrm>
          <a:prstGeom prst="rect">
            <a:avLst/>
          </a:prstGeom>
          <a:noFill/>
        </p:spPr>
        <p:txBody>
          <a:bodyPr wrap="square" lIns="67500" tIns="35100" rIns="67500" bIns="0" anchor="b" anchorCtr="1">
            <a:noAutofit/>
          </a:bodyPr>
          <a:lstStyle/>
          <a:p>
            <a:pPr algn="ctr">
              <a:lnSpc>
                <a:spcPct val="120000"/>
              </a:lnSpc>
            </a:pPr>
            <a:r>
              <a:rPr lang="en-US" altLang="zh-CN" sz="2800" b="1" spc="300" dirty="0">
                <a:solidFill>
                  <a:schemeClr val="bg1"/>
                </a:solidFill>
                <a:latin typeface="Arial" panose="020B0604020202020204" pitchFamily="34" charset="0"/>
                <a:ea typeface="微软雅黑" panose="020B0503020204020204" charset="-122"/>
                <a:cs typeface="+mj-cs"/>
                <a:sym typeface="Arial" panose="020B0604020202020204" pitchFamily="34" charset="0"/>
              </a:rPr>
              <a:t>Where</a:t>
            </a:r>
            <a:endParaRPr lang="en-US" altLang="zh-CN" sz="2800" b="1" spc="300" dirty="0">
              <a:solidFill>
                <a:schemeClr val="bg1"/>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16" name="泪滴形 15"/>
          <p:cNvSpPr/>
          <p:nvPr>
            <p:custDataLst>
              <p:tags r:id="rId7"/>
            </p:custDataLst>
          </p:nvPr>
        </p:nvSpPr>
        <p:spPr>
          <a:xfrm>
            <a:off x="6430365" y="4978224"/>
            <a:ext cx="887249" cy="899048"/>
          </a:xfrm>
          <a:prstGeom prst="teardrop">
            <a:avLst/>
          </a:prstGeom>
          <a:solidFill>
            <a:srgbClr val="1AA3AA">
              <a:lumMod val="10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20000"/>
              </a:lnSpc>
            </a:pPr>
            <a:endParaRPr sz="1350">
              <a:latin typeface="Arial" panose="020B0604020202020204" pitchFamily="34" charset="0"/>
              <a:ea typeface="微软雅黑" panose="020B0503020204020204" charset="-122"/>
              <a:sym typeface="Arial" panose="020B0604020202020204" pitchFamily="34" charset="0"/>
            </a:endParaRPr>
          </a:p>
        </p:txBody>
      </p:sp>
      <p:cxnSp>
        <p:nvCxnSpPr>
          <p:cNvPr id="17" name="直接连接符 16"/>
          <p:cNvCxnSpPr/>
          <p:nvPr>
            <p:custDataLst>
              <p:tags r:id="rId8"/>
            </p:custDataLst>
          </p:nvPr>
        </p:nvCxnSpPr>
        <p:spPr>
          <a:xfrm>
            <a:off x="6873990" y="5973953"/>
            <a:ext cx="0" cy="267934"/>
          </a:xfrm>
          <a:prstGeom prst="line">
            <a:avLst/>
          </a:prstGeom>
          <a:ln w="12700" cap="flat" cmpd="sng" algn="ctr">
            <a:solidFill>
              <a:srgbClr val="1AA3AA">
                <a:lumMod val="100000"/>
              </a:srgbClr>
            </a:solidFill>
            <a:prstDash val="solid"/>
            <a:miter lim="800000"/>
            <a:headEnd type="none" w="med" len="med"/>
            <a:tailEnd type="none" w="med" len="med"/>
          </a:ln>
        </p:spPr>
        <p:style>
          <a:lnRef idx="1">
            <a:srgbClr val="1F74AD"/>
          </a:lnRef>
          <a:fillRef idx="0">
            <a:srgbClr val="1F74AD"/>
          </a:fillRef>
          <a:effectRef idx="0">
            <a:srgbClr val="1F74AD"/>
          </a:effectRef>
          <a:fontRef idx="minor">
            <a:srgbClr val="000000"/>
          </a:fontRef>
        </p:style>
      </p:cxnSp>
      <p:sp>
        <p:nvSpPr>
          <p:cNvPr id="18" name="椭圆 17"/>
          <p:cNvSpPr/>
          <p:nvPr>
            <p:custDataLst>
              <p:tags r:id="rId9"/>
            </p:custDataLst>
          </p:nvPr>
        </p:nvSpPr>
        <p:spPr>
          <a:xfrm>
            <a:off x="6597982" y="5191364"/>
            <a:ext cx="587375" cy="595186"/>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lnSpc>
                <a:spcPct val="120000"/>
              </a:lnSpc>
            </a:pPr>
            <a:endParaRPr sz="1350">
              <a:latin typeface="Arial" panose="020B0604020202020204" pitchFamily="34" charset="0"/>
              <a:ea typeface="微软雅黑" panose="020B0503020204020204" charset="-122"/>
              <a:sym typeface="Arial" panose="020B0604020202020204" pitchFamily="34" charset="0"/>
            </a:endParaRPr>
          </a:p>
        </p:txBody>
      </p:sp>
      <p:sp>
        <p:nvSpPr>
          <p:cNvPr id="19" name="任意多边形 21"/>
          <p:cNvSpPr/>
          <p:nvPr>
            <p:custDataLst>
              <p:tags r:id="rId10"/>
            </p:custDataLst>
          </p:nvPr>
        </p:nvSpPr>
        <p:spPr bwMode="auto">
          <a:xfrm>
            <a:off x="6760391" y="5355151"/>
            <a:ext cx="245911" cy="2491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70" y="21600"/>
                </a:moveTo>
                <a:cubicBezTo>
                  <a:pt x="995" y="21600"/>
                  <a:pt x="995" y="21600"/>
                  <a:pt x="995" y="21600"/>
                </a:cubicBezTo>
                <a:cubicBezTo>
                  <a:pt x="497" y="21600"/>
                  <a:pt x="0" y="21061"/>
                  <a:pt x="0" y="20558"/>
                </a:cubicBezTo>
                <a:cubicBezTo>
                  <a:pt x="0" y="1006"/>
                  <a:pt x="0" y="1006"/>
                  <a:pt x="0" y="1006"/>
                </a:cubicBezTo>
                <a:cubicBezTo>
                  <a:pt x="0" y="252"/>
                  <a:pt x="497" y="0"/>
                  <a:pt x="995" y="0"/>
                </a:cubicBezTo>
                <a:cubicBezTo>
                  <a:pt x="20570" y="0"/>
                  <a:pt x="20570" y="0"/>
                  <a:pt x="20570" y="0"/>
                </a:cubicBezTo>
                <a:cubicBezTo>
                  <a:pt x="21103" y="0"/>
                  <a:pt x="21600" y="252"/>
                  <a:pt x="21600" y="1006"/>
                </a:cubicBezTo>
                <a:cubicBezTo>
                  <a:pt x="21600" y="20558"/>
                  <a:pt x="21600" y="20558"/>
                  <a:pt x="21600" y="20558"/>
                </a:cubicBezTo>
                <a:cubicBezTo>
                  <a:pt x="21600" y="21061"/>
                  <a:pt x="21103" y="21600"/>
                  <a:pt x="20570" y="21600"/>
                </a:cubicBezTo>
                <a:close/>
                <a:moveTo>
                  <a:pt x="19575" y="2013"/>
                </a:moveTo>
                <a:cubicBezTo>
                  <a:pt x="1989" y="2013"/>
                  <a:pt x="1989" y="2013"/>
                  <a:pt x="1989" y="2013"/>
                </a:cubicBezTo>
                <a:cubicBezTo>
                  <a:pt x="1989" y="19551"/>
                  <a:pt x="1989" y="19551"/>
                  <a:pt x="1989" y="19551"/>
                </a:cubicBezTo>
                <a:cubicBezTo>
                  <a:pt x="19575" y="19551"/>
                  <a:pt x="19575" y="19551"/>
                  <a:pt x="19575" y="19551"/>
                </a:cubicBezTo>
                <a:lnTo>
                  <a:pt x="19575" y="2013"/>
                </a:lnTo>
                <a:close/>
                <a:moveTo>
                  <a:pt x="3517" y="10926"/>
                </a:moveTo>
                <a:cubicBezTo>
                  <a:pt x="6288" y="9129"/>
                  <a:pt x="6288" y="9129"/>
                  <a:pt x="6288" y="9129"/>
                </a:cubicBezTo>
                <a:cubicBezTo>
                  <a:pt x="6537" y="9129"/>
                  <a:pt x="6537" y="9129"/>
                  <a:pt x="6786" y="9129"/>
                </a:cubicBezTo>
                <a:cubicBezTo>
                  <a:pt x="7034" y="9129"/>
                  <a:pt x="7283" y="9129"/>
                  <a:pt x="7283" y="9129"/>
                </a:cubicBezTo>
                <a:cubicBezTo>
                  <a:pt x="11795" y="12184"/>
                  <a:pt x="11795" y="12184"/>
                  <a:pt x="11795" y="12184"/>
                </a:cubicBezTo>
                <a:cubicBezTo>
                  <a:pt x="16804" y="8626"/>
                  <a:pt x="16804" y="8626"/>
                  <a:pt x="16804" y="8626"/>
                </a:cubicBezTo>
                <a:cubicBezTo>
                  <a:pt x="17053" y="8374"/>
                  <a:pt x="17337" y="8374"/>
                  <a:pt x="17586" y="8374"/>
                </a:cubicBezTo>
                <a:cubicBezTo>
                  <a:pt x="18083" y="8374"/>
                  <a:pt x="18580" y="8877"/>
                  <a:pt x="18580" y="9380"/>
                </a:cubicBezTo>
                <a:cubicBezTo>
                  <a:pt x="18580" y="9632"/>
                  <a:pt x="18332" y="10171"/>
                  <a:pt x="18083" y="10171"/>
                </a:cubicBezTo>
                <a:cubicBezTo>
                  <a:pt x="12292" y="14232"/>
                  <a:pt x="12292" y="14232"/>
                  <a:pt x="12292" y="14232"/>
                </a:cubicBezTo>
                <a:cubicBezTo>
                  <a:pt x="12292" y="14484"/>
                  <a:pt x="12043" y="14484"/>
                  <a:pt x="11795" y="14484"/>
                </a:cubicBezTo>
                <a:cubicBezTo>
                  <a:pt x="11546" y="14484"/>
                  <a:pt x="11297" y="14484"/>
                  <a:pt x="11297" y="14232"/>
                </a:cubicBezTo>
                <a:cubicBezTo>
                  <a:pt x="6786" y="11177"/>
                  <a:pt x="6786" y="11177"/>
                  <a:pt x="6786" y="11177"/>
                </a:cubicBezTo>
                <a:cubicBezTo>
                  <a:pt x="4761" y="12687"/>
                  <a:pt x="4761" y="12687"/>
                  <a:pt x="4761" y="12687"/>
                </a:cubicBezTo>
                <a:cubicBezTo>
                  <a:pt x="4512" y="12687"/>
                  <a:pt x="4263" y="12687"/>
                  <a:pt x="4014" y="12687"/>
                </a:cubicBezTo>
                <a:cubicBezTo>
                  <a:pt x="3517" y="12687"/>
                  <a:pt x="3020" y="12435"/>
                  <a:pt x="3020" y="11681"/>
                </a:cubicBezTo>
                <a:cubicBezTo>
                  <a:pt x="3020" y="11429"/>
                  <a:pt x="3268" y="11177"/>
                  <a:pt x="3517" y="10926"/>
                </a:cubicBezTo>
                <a:close/>
              </a:path>
            </a:pathLst>
          </a:custGeom>
          <a:solidFill>
            <a:srgbClr val="1AA3AA">
              <a:lumMod val="100000"/>
            </a:srgbClr>
          </a:solidFill>
          <a:ln>
            <a:noFill/>
          </a:ln>
          <a:effectLst/>
        </p:spPr>
        <p:txBody>
          <a:bodyPr anchor="ctr"/>
          <a:lstStyle/>
          <a:p>
            <a:pPr algn="ctr">
              <a:lnSpc>
                <a:spcPct val="120000"/>
              </a:lnSpc>
            </a:pPr>
            <a:endParaRPr sz="1350">
              <a:latin typeface="Arial" panose="020B0604020202020204" pitchFamily="34" charset="0"/>
              <a:ea typeface="微软雅黑" panose="020B0503020204020204" charset="-122"/>
              <a:sym typeface="Arial" panose="020B0604020202020204" pitchFamily="34" charset="0"/>
            </a:endParaRPr>
          </a:p>
        </p:txBody>
      </p:sp>
      <p:sp>
        <p:nvSpPr>
          <p:cNvPr id="20" name="文本框 19"/>
          <p:cNvSpPr txBox="1"/>
          <p:nvPr>
            <p:custDataLst>
              <p:tags r:id="rId11"/>
            </p:custDataLst>
          </p:nvPr>
        </p:nvSpPr>
        <p:spPr>
          <a:xfrm>
            <a:off x="2660114" y="6360291"/>
            <a:ext cx="1720478" cy="309069"/>
          </a:xfrm>
          <a:prstGeom prst="rect">
            <a:avLst/>
          </a:prstGeom>
          <a:noFill/>
        </p:spPr>
        <p:txBody>
          <a:bodyPr wrap="square" lIns="67500" tIns="35100" rIns="67500" bIns="0" anchor="b" anchorCtr="1">
            <a:noAutofit/>
          </a:bodyPr>
          <a:lstStyle/>
          <a:p>
            <a:pPr algn="ctr">
              <a:lnSpc>
                <a:spcPct val="120000"/>
              </a:lnSpc>
            </a:pPr>
            <a:r>
              <a:rPr lang="en-US" altLang="zh-CN" sz="2800" b="1" spc="300" dirty="0">
                <a:solidFill>
                  <a:schemeClr val="bg1"/>
                </a:solidFill>
                <a:latin typeface="Arial" panose="020B0604020202020204" pitchFamily="34" charset="0"/>
                <a:ea typeface="微软雅黑" panose="020B0503020204020204" charset="-122"/>
                <a:cs typeface="+mj-cs"/>
                <a:sym typeface="Arial" panose="020B0604020202020204" pitchFamily="34" charset="0"/>
              </a:rPr>
              <a:t>What</a:t>
            </a:r>
            <a:endParaRPr lang="en-US" altLang="zh-CN" sz="2800" b="1" spc="300" dirty="0">
              <a:solidFill>
                <a:schemeClr val="bg1"/>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21" name="泪滴形 20"/>
          <p:cNvSpPr/>
          <p:nvPr>
            <p:custDataLst>
              <p:tags r:id="rId12"/>
            </p:custDataLst>
          </p:nvPr>
        </p:nvSpPr>
        <p:spPr>
          <a:xfrm>
            <a:off x="3115805" y="4978224"/>
            <a:ext cx="887249" cy="899048"/>
          </a:xfrm>
          <a:prstGeom prst="teardrop">
            <a:avLst/>
          </a:prstGeom>
          <a:solidFill>
            <a:srgbClr val="1F74AD"/>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20000"/>
              </a:lnSpc>
            </a:pPr>
            <a:endParaRPr sz="1350">
              <a:latin typeface="Arial" panose="020B0604020202020204" pitchFamily="34" charset="0"/>
              <a:ea typeface="微软雅黑" panose="020B0503020204020204" charset="-122"/>
              <a:sym typeface="Arial" panose="020B0604020202020204" pitchFamily="34" charset="0"/>
            </a:endParaRPr>
          </a:p>
        </p:txBody>
      </p:sp>
      <p:cxnSp>
        <p:nvCxnSpPr>
          <p:cNvPr id="22" name="直接连接符 21"/>
          <p:cNvCxnSpPr/>
          <p:nvPr>
            <p:custDataLst>
              <p:tags r:id="rId13"/>
            </p:custDataLst>
          </p:nvPr>
        </p:nvCxnSpPr>
        <p:spPr>
          <a:xfrm>
            <a:off x="3520353" y="5980137"/>
            <a:ext cx="0" cy="267934"/>
          </a:xfrm>
          <a:prstGeom prst="line">
            <a:avLst/>
          </a:prstGeom>
          <a:ln w="12700" cap="flat" cmpd="sng" algn="ctr">
            <a:solidFill>
              <a:srgbClr val="1F74AD">
                <a:lumMod val="100000"/>
              </a:srgbClr>
            </a:solidFill>
            <a:prstDash val="solid"/>
            <a:miter lim="800000"/>
            <a:headEnd type="none" w="med" len="med"/>
            <a:tailEnd type="none" w="med" len="med"/>
          </a:ln>
        </p:spPr>
        <p:style>
          <a:lnRef idx="1">
            <a:srgbClr val="1F74AD"/>
          </a:lnRef>
          <a:fillRef idx="0">
            <a:srgbClr val="1F74AD"/>
          </a:fillRef>
          <a:effectRef idx="0">
            <a:srgbClr val="1F74AD"/>
          </a:effectRef>
          <a:fontRef idx="minor">
            <a:srgbClr val="000000"/>
          </a:fontRef>
        </p:style>
      </p:cxnSp>
      <p:sp>
        <p:nvSpPr>
          <p:cNvPr id="23" name="椭圆 22"/>
          <p:cNvSpPr/>
          <p:nvPr>
            <p:custDataLst>
              <p:tags r:id="rId14"/>
            </p:custDataLst>
          </p:nvPr>
        </p:nvSpPr>
        <p:spPr>
          <a:xfrm>
            <a:off x="3253367" y="5143860"/>
            <a:ext cx="587375" cy="595186"/>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lnSpc>
                <a:spcPct val="120000"/>
              </a:lnSpc>
            </a:pPr>
            <a:endParaRPr sz="1350">
              <a:latin typeface="Arial" panose="020B0604020202020204" pitchFamily="34" charset="0"/>
              <a:ea typeface="微软雅黑" panose="020B0503020204020204" charset="-122"/>
              <a:sym typeface="Arial" panose="020B0604020202020204" pitchFamily="34" charset="0"/>
            </a:endParaRPr>
          </a:p>
        </p:txBody>
      </p:sp>
      <p:sp>
        <p:nvSpPr>
          <p:cNvPr id="24" name="任意多边形 17"/>
          <p:cNvSpPr/>
          <p:nvPr>
            <p:custDataLst>
              <p:tags r:id="rId15"/>
            </p:custDataLst>
          </p:nvPr>
        </p:nvSpPr>
        <p:spPr bwMode="auto">
          <a:xfrm>
            <a:off x="3424098" y="5325262"/>
            <a:ext cx="245911" cy="2491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96" y="7511"/>
                </a:moveTo>
                <a:cubicBezTo>
                  <a:pt x="12456" y="14725"/>
                  <a:pt x="12456" y="14725"/>
                  <a:pt x="12456" y="14725"/>
                </a:cubicBezTo>
                <a:cubicBezTo>
                  <a:pt x="12204" y="14725"/>
                  <a:pt x="11952" y="15022"/>
                  <a:pt x="11700" y="15022"/>
                </a:cubicBezTo>
                <a:cubicBezTo>
                  <a:pt x="11700" y="15022"/>
                  <a:pt x="11448" y="14725"/>
                  <a:pt x="11196" y="14725"/>
                </a:cubicBezTo>
                <a:cubicBezTo>
                  <a:pt x="6588" y="11118"/>
                  <a:pt x="6588" y="11118"/>
                  <a:pt x="6588" y="11118"/>
                </a:cubicBezTo>
                <a:cubicBezTo>
                  <a:pt x="2016" y="14386"/>
                  <a:pt x="2016" y="14386"/>
                  <a:pt x="2016" y="14386"/>
                </a:cubicBezTo>
                <a:cubicBezTo>
                  <a:pt x="2016" y="19181"/>
                  <a:pt x="2016" y="19181"/>
                  <a:pt x="2016" y="19181"/>
                </a:cubicBezTo>
                <a:cubicBezTo>
                  <a:pt x="20592" y="19181"/>
                  <a:pt x="20592" y="19181"/>
                  <a:pt x="20592" y="19181"/>
                </a:cubicBezTo>
                <a:cubicBezTo>
                  <a:pt x="21096" y="19181"/>
                  <a:pt x="21600" y="19818"/>
                  <a:pt x="21600" y="20412"/>
                </a:cubicBezTo>
                <a:cubicBezTo>
                  <a:pt x="21600" y="21303"/>
                  <a:pt x="21096" y="21600"/>
                  <a:pt x="20592" y="21600"/>
                </a:cubicBezTo>
                <a:cubicBezTo>
                  <a:pt x="1008" y="21600"/>
                  <a:pt x="1008" y="21600"/>
                  <a:pt x="1008" y="21600"/>
                </a:cubicBezTo>
                <a:cubicBezTo>
                  <a:pt x="252" y="21600"/>
                  <a:pt x="0" y="21303"/>
                  <a:pt x="0" y="20412"/>
                </a:cubicBezTo>
                <a:cubicBezTo>
                  <a:pt x="0" y="1188"/>
                  <a:pt x="0" y="1188"/>
                  <a:pt x="0" y="1188"/>
                </a:cubicBezTo>
                <a:cubicBezTo>
                  <a:pt x="0" y="594"/>
                  <a:pt x="252" y="0"/>
                  <a:pt x="1008" y="0"/>
                </a:cubicBezTo>
                <a:cubicBezTo>
                  <a:pt x="1512" y="0"/>
                  <a:pt x="2016" y="594"/>
                  <a:pt x="2016" y="1188"/>
                </a:cubicBezTo>
                <a:cubicBezTo>
                  <a:pt x="2016" y="11712"/>
                  <a:pt x="2016" y="11712"/>
                  <a:pt x="2016" y="11712"/>
                </a:cubicBezTo>
                <a:cubicBezTo>
                  <a:pt x="6084" y="8699"/>
                  <a:pt x="6084" y="8699"/>
                  <a:pt x="6084" y="8699"/>
                </a:cubicBezTo>
                <a:cubicBezTo>
                  <a:pt x="6336" y="8699"/>
                  <a:pt x="6588" y="8402"/>
                  <a:pt x="6588" y="8402"/>
                </a:cubicBezTo>
                <a:cubicBezTo>
                  <a:pt x="6876" y="8402"/>
                  <a:pt x="7128" y="8699"/>
                  <a:pt x="7380" y="8699"/>
                </a:cubicBezTo>
                <a:cubicBezTo>
                  <a:pt x="11700" y="12306"/>
                  <a:pt x="11700" y="12306"/>
                  <a:pt x="11700" y="12306"/>
                </a:cubicBezTo>
                <a:cubicBezTo>
                  <a:pt x="20088" y="5389"/>
                  <a:pt x="20088" y="5389"/>
                  <a:pt x="20088" y="5389"/>
                </a:cubicBezTo>
                <a:cubicBezTo>
                  <a:pt x="20088" y="5389"/>
                  <a:pt x="20340" y="5389"/>
                  <a:pt x="20592" y="5389"/>
                </a:cubicBezTo>
                <a:cubicBezTo>
                  <a:pt x="21096" y="5389"/>
                  <a:pt x="21600" y="5686"/>
                  <a:pt x="21600" y="6620"/>
                </a:cubicBezTo>
                <a:cubicBezTo>
                  <a:pt x="21600" y="6917"/>
                  <a:pt x="21348" y="7214"/>
                  <a:pt x="21096" y="7511"/>
                </a:cubicBezTo>
              </a:path>
            </a:pathLst>
          </a:custGeom>
          <a:solidFill>
            <a:srgbClr val="1F74AD"/>
          </a:solidFill>
          <a:ln>
            <a:noFill/>
          </a:ln>
          <a:effectLst/>
        </p:spPr>
        <p:txBody>
          <a:bodyPr anchor="ctr"/>
          <a:lstStyle/>
          <a:p>
            <a:pPr algn="ctr">
              <a:lnSpc>
                <a:spcPct val="120000"/>
              </a:lnSpc>
            </a:pPr>
            <a:endParaRPr sz="1350">
              <a:latin typeface="Arial" panose="020B0604020202020204" pitchFamily="34" charset="0"/>
              <a:ea typeface="微软雅黑" panose="020B0503020204020204" charset="-122"/>
              <a:sym typeface="Arial" panose="020B0604020202020204" pitchFamily="34" charset="0"/>
            </a:endParaRPr>
          </a:p>
        </p:txBody>
      </p:sp>
      <p:sp>
        <p:nvSpPr>
          <p:cNvPr id="26" name="文本框 25"/>
          <p:cNvSpPr txBox="1"/>
          <p:nvPr>
            <p:custDataLst>
              <p:tags r:id="rId16"/>
            </p:custDataLst>
          </p:nvPr>
        </p:nvSpPr>
        <p:spPr>
          <a:xfrm>
            <a:off x="4123964" y="6299552"/>
            <a:ext cx="1720478" cy="309069"/>
          </a:xfrm>
          <a:prstGeom prst="rect">
            <a:avLst/>
          </a:prstGeom>
          <a:noFill/>
        </p:spPr>
        <p:txBody>
          <a:bodyPr wrap="square" lIns="67500" tIns="35100" rIns="67500" bIns="0" anchor="b" anchorCtr="1">
            <a:noAutofit/>
          </a:bodyPr>
          <a:lstStyle/>
          <a:p>
            <a:pPr algn="ctr">
              <a:lnSpc>
                <a:spcPct val="120000"/>
              </a:lnSpc>
            </a:pPr>
            <a:r>
              <a:rPr lang="en-US" altLang="zh-CN" sz="2800" b="1" spc="300" dirty="0">
                <a:solidFill>
                  <a:schemeClr val="bg1"/>
                </a:solidFill>
                <a:latin typeface="Arial" panose="020B0604020202020204" pitchFamily="34" charset="0"/>
                <a:ea typeface="微软雅黑" panose="020B0503020204020204" charset="-122"/>
                <a:cs typeface="+mj-cs"/>
                <a:sym typeface="Arial" panose="020B0604020202020204" pitchFamily="34" charset="0"/>
              </a:rPr>
              <a:t>Why</a:t>
            </a:r>
            <a:endParaRPr lang="en-US" altLang="zh-CN" sz="2800" b="1" spc="300" dirty="0">
              <a:solidFill>
                <a:schemeClr val="bg1"/>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27" name="泪滴形 26"/>
          <p:cNvSpPr/>
          <p:nvPr>
            <p:custDataLst>
              <p:tags r:id="rId17"/>
            </p:custDataLst>
          </p:nvPr>
        </p:nvSpPr>
        <p:spPr>
          <a:xfrm>
            <a:off x="4555625" y="4978224"/>
            <a:ext cx="887249" cy="899048"/>
          </a:xfrm>
          <a:prstGeom prst="teardrop">
            <a:avLst/>
          </a:prstGeom>
          <a:solidFill>
            <a:srgbClr val="3498DB">
              <a:lumMod val="10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20000"/>
              </a:lnSpc>
            </a:pPr>
            <a:endParaRPr sz="1350">
              <a:latin typeface="Arial" panose="020B0604020202020204" pitchFamily="34" charset="0"/>
              <a:ea typeface="微软雅黑" panose="020B0503020204020204" charset="-122"/>
              <a:sym typeface="Arial" panose="020B0604020202020204" pitchFamily="34" charset="0"/>
            </a:endParaRPr>
          </a:p>
        </p:txBody>
      </p:sp>
      <p:cxnSp>
        <p:nvCxnSpPr>
          <p:cNvPr id="28" name="直接连接符 27"/>
          <p:cNvCxnSpPr/>
          <p:nvPr>
            <p:custDataLst>
              <p:tags r:id="rId18"/>
            </p:custDataLst>
          </p:nvPr>
        </p:nvCxnSpPr>
        <p:spPr>
          <a:xfrm>
            <a:off x="4999548" y="5913276"/>
            <a:ext cx="0" cy="267934"/>
          </a:xfrm>
          <a:prstGeom prst="line">
            <a:avLst/>
          </a:prstGeom>
          <a:ln w="12700" cap="flat" cmpd="sng" algn="ctr">
            <a:solidFill>
              <a:srgbClr val="3498DB">
                <a:lumMod val="100000"/>
              </a:srgbClr>
            </a:solidFill>
            <a:prstDash val="solid"/>
            <a:miter lim="800000"/>
            <a:headEnd type="none" w="med" len="med"/>
            <a:tailEnd type="none" w="med" len="med"/>
          </a:ln>
        </p:spPr>
        <p:style>
          <a:lnRef idx="1">
            <a:srgbClr val="1F74AD"/>
          </a:lnRef>
          <a:fillRef idx="0">
            <a:srgbClr val="1F74AD"/>
          </a:fillRef>
          <a:effectRef idx="0">
            <a:srgbClr val="1F74AD"/>
          </a:effectRef>
          <a:fontRef idx="minor">
            <a:srgbClr val="000000"/>
          </a:fontRef>
        </p:style>
      </p:cxnSp>
      <p:sp>
        <p:nvSpPr>
          <p:cNvPr id="29" name="椭圆 28"/>
          <p:cNvSpPr/>
          <p:nvPr>
            <p:custDataLst>
              <p:tags r:id="rId19"/>
            </p:custDataLst>
          </p:nvPr>
        </p:nvSpPr>
        <p:spPr>
          <a:xfrm>
            <a:off x="4705561" y="5161852"/>
            <a:ext cx="587375" cy="595186"/>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lnSpc>
                <a:spcPct val="120000"/>
              </a:lnSpc>
            </a:pPr>
            <a:endParaRPr sz="1350">
              <a:latin typeface="Arial" panose="020B0604020202020204" pitchFamily="34" charset="0"/>
              <a:ea typeface="微软雅黑" panose="020B0503020204020204" charset="-122"/>
              <a:sym typeface="Arial" panose="020B0604020202020204" pitchFamily="34" charset="0"/>
            </a:endParaRPr>
          </a:p>
        </p:txBody>
      </p:sp>
      <p:sp>
        <p:nvSpPr>
          <p:cNvPr id="30" name="任意多边形 13"/>
          <p:cNvSpPr/>
          <p:nvPr>
            <p:custDataLst>
              <p:tags r:id="rId20"/>
            </p:custDataLst>
          </p:nvPr>
        </p:nvSpPr>
        <p:spPr bwMode="auto">
          <a:xfrm>
            <a:off x="4876292" y="5346178"/>
            <a:ext cx="245911" cy="2491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932" y="9632"/>
                </a:moveTo>
                <a:cubicBezTo>
                  <a:pt x="11932" y="0"/>
                  <a:pt x="11932" y="0"/>
                  <a:pt x="11932" y="0"/>
                </a:cubicBezTo>
                <a:cubicBezTo>
                  <a:pt x="17287" y="0"/>
                  <a:pt x="21600" y="4313"/>
                  <a:pt x="21600" y="9632"/>
                </a:cubicBezTo>
                <a:lnTo>
                  <a:pt x="11932" y="9632"/>
                </a:lnTo>
                <a:close/>
                <a:moveTo>
                  <a:pt x="9919" y="21600"/>
                </a:moveTo>
                <a:cubicBezTo>
                  <a:pt x="4313" y="21600"/>
                  <a:pt x="0" y="17251"/>
                  <a:pt x="0" y="11681"/>
                </a:cubicBezTo>
                <a:cubicBezTo>
                  <a:pt x="0" y="6325"/>
                  <a:pt x="4313" y="2013"/>
                  <a:pt x="9919" y="2013"/>
                </a:cubicBezTo>
                <a:cubicBezTo>
                  <a:pt x="9919" y="11681"/>
                  <a:pt x="9919" y="11681"/>
                  <a:pt x="9919" y="11681"/>
                </a:cubicBezTo>
                <a:cubicBezTo>
                  <a:pt x="19551" y="11681"/>
                  <a:pt x="19551" y="11681"/>
                  <a:pt x="19551" y="11681"/>
                </a:cubicBezTo>
                <a:cubicBezTo>
                  <a:pt x="19551" y="17251"/>
                  <a:pt x="15239" y="21600"/>
                  <a:pt x="9919" y="21600"/>
                </a:cubicBezTo>
                <a:close/>
              </a:path>
            </a:pathLst>
          </a:custGeom>
          <a:solidFill>
            <a:srgbClr val="3498DB">
              <a:lumMod val="100000"/>
            </a:srgbClr>
          </a:solidFill>
          <a:ln>
            <a:noFill/>
          </a:ln>
          <a:effectLst/>
        </p:spPr>
        <p:txBody>
          <a:bodyPr anchor="ctr"/>
          <a:lstStyle/>
          <a:p>
            <a:pPr algn="ctr">
              <a:lnSpc>
                <a:spcPct val="120000"/>
              </a:lnSpc>
            </a:pPr>
            <a:endParaRPr sz="1350">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nvSpPr>
        <p:spPr>
          <a:xfrm>
            <a:off x="348442" y="271288"/>
            <a:ext cx="2011680" cy="4603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txBody>
          <a:bodyPr wrap="none" rtlCol="0" anchor="t">
            <a:spAutoFit/>
          </a:bodyPr>
          <a:lstStyle/>
          <a:p>
            <a:pPr algn="ctr"/>
            <a:r>
              <a:rPr lang="zh-CN" altLang="en-US" sz="2400" b="1" dirty="0">
                <a:latin typeface="Arial Black" panose="020B0A04020102020204" charset="0"/>
              </a:rPr>
              <a:t>对健康的益处</a:t>
            </a:r>
            <a:endParaRPr lang="zh-CN" altLang="en-US" sz="2400" b="1" dirty="0">
              <a:latin typeface="Arial Black" panose="020B0A04020102020204" charset="0"/>
            </a:endParaRPr>
          </a:p>
        </p:txBody>
      </p:sp>
    </p:spTree>
    <p:custDataLst>
      <p:tags r:id="rId2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94410" y="581025"/>
            <a:ext cx="10772140" cy="6739255"/>
          </a:xfrm>
          <a:prstGeom prst="rect">
            <a:avLst/>
          </a:prstGeom>
          <a:noFill/>
          <a:ln w="9525">
            <a:noFill/>
          </a:ln>
        </p:spPr>
        <p:txBody>
          <a:bodyPr wrap="square">
            <a:spAutoFit/>
          </a:bodyPr>
          <a:lstStyle/>
          <a:p>
            <a:pPr marL="0" indent="0" algn="just">
              <a:lnSpc>
                <a:spcPct val="200000"/>
              </a:lnSpc>
            </a:pPr>
            <a:r>
              <a:rPr lang="en-US" altLang="zh-CN" sz="2400" b="1" dirty="0">
                <a:solidFill>
                  <a:schemeClr val="bg1"/>
                </a:solidFill>
                <a:latin typeface="微软雅黑" panose="020B0503020204020204" charset="-122"/>
                <a:ea typeface="微软雅黑" panose="020B0503020204020204" charset="-122"/>
                <a:cs typeface="宋体" panose="02010600030101010101" pitchFamily="2" charset="-122"/>
              </a:rPr>
              <a:t>By</a:t>
            </a:r>
            <a:r>
              <a:rPr lang="en-US" altLang="zh-CN" sz="2400" b="1" dirty="0">
                <a:latin typeface="微软雅黑" panose="020B0503020204020204" charset="-122"/>
                <a:ea typeface="微软雅黑" panose="020B0503020204020204" charset="-122"/>
                <a:cs typeface="宋体" panose="02010600030101010101" pitchFamily="2" charset="-122"/>
              </a:rPr>
              <a:t> </a:t>
            </a:r>
            <a:r>
              <a:rPr kumimoji="0" lang="en-US" altLang="zh-CN" sz="2400" b="1" i="0" u="sng" strike="noStrike" kern="0" cap="none" spc="0" normalizeH="0" baseline="0" noProof="1">
                <a:solidFill>
                  <a:srgbClr val="FF0000"/>
                </a:solidFill>
                <a:latin typeface="微软雅黑" panose="020B0503020204020204" charset="-122"/>
                <a:ea typeface="微软雅黑" panose="020B0503020204020204" charset="-122"/>
                <a:cs typeface="宋体" panose="02010600030101010101" pitchFamily="2" charset="-122"/>
              </a:rPr>
              <a:t>doing water sports</a:t>
            </a:r>
            <a:r>
              <a:rPr lang="en-US" altLang="zh-CN" sz="2400" b="1" dirty="0">
                <a:solidFill>
                  <a:schemeClr val="bg1"/>
                </a:solidFill>
                <a:latin typeface="微软雅黑" panose="020B0503020204020204" charset="-122"/>
                <a:ea typeface="微软雅黑" panose="020B0503020204020204" charset="-122"/>
                <a:cs typeface="宋体" panose="02010600030101010101" pitchFamily="2" charset="-122"/>
                <a:sym typeface="+mn-ea"/>
              </a:rPr>
              <a:t>(</a:t>
            </a:r>
            <a:r>
              <a:rPr lang="en-US" altLang="zh-CN" sz="2400" b="1" dirty="0" err="1">
                <a:solidFill>
                  <a:schemeClr val="bg1"/>
                </a:solidFill>
                <a:latin typeface="微软雅黑" panose="020B0503020204020204" charset="-122"/>
                <a:ea typeface="微软雅黑" panose="020B0503020204020204" charset="-122"/>
                <a:cs typeface="宋体" panose="02010600030101010101" pitchFamily="2" charset="-122"/>
                <a:sym typeface="+mn-ea"/>
              </a:rPr>
              <a:t>运动</a:t>
            </a:r>
            <a:r>
              <a:rPr lang="zh-CN" altLang="en-US" sz="2400" b="1" dirty="0">
                <a:solidFill>
                  <a:schemeClr val="bg1"/>
                </a:solidFill>
                <a:latin typeface="微软雅黑" panose="020B0503020204020204" charset="-122"/>
                <a:ea typeface="微软雅黑" panose="020B0503020204020204" charset="-122"/>
                <a:cs typeface="宋体" panose="02010600030101010101" pitchFamily="2" charset="-122"/>
                <a:sym typeface="+mn-ea"/>
              </a:rPr>
              <a:t>项目</a:t>
            </a:r>
            <a:r>
              <a:rPr lang="en-US" altLang="zh-CN" sz="2400" b="1" dirty="0">
                <a:solidFill>
                  <a:schemeClr val="bg1"/>
                </a:solidFill>
                <a:latin typeface="微软雅黑" panose="020B0503020204020204" charset="-122"/>
                <a:ea typeface="微软雅黑" panose="020B0503020204020204" charset="-122"/>
                <a:cs typeface="宋体" panose="02010600030101010101" pitchFamily="2" charset="-122"/>
                <a:sym typeface="+mn-ea"/>
              </a:rPr>
              <a:t>）</a:t>
            </a:r>
            <a:r>
              <a:rPr lang="en-US" altLang="zh-CN" sz="2400" b="1" dirty="0">
                <a:solidFill>
                  <a:schemeClr val="bg1"/>
                </a:solidFill>
                <a:latin typeface="微软雅黑" panose="020B0503020204020204" charset="-122"/>
                <a:ea typeface="微软雅黑" panose="020B0503020204020204" charset="-122"/>
                <a:cs typeface="宋体" panose="02010600030101010101" pitchFamily="2" charset="-122"/>
              </a:rPr>
              <a:t>, like</a:t>
            </a:r>
            <a:r>
              <a:rPr lang="en-US" altLang="zh-CN" sz="2400" b="1" dirty="0">
                <a:latin typeface="微软雅黑" panose="020B0503020204020204" charset="-122"/>
                <a:ea typeface="微软雅黑" panose="020B0503020204020204" charset="-122"/>
                <a:cs typeface="宋体" panose="02010600030101010101" pitchFamily="2" charset="-122"/>
              </a:rPr>
              <a:t> </a:t>
            </a:r>
            <a:r>
              <a:rPr kumimoji="0" lang="en-US" altLang="zh-CN" sz="2400" b="1" i="0" u="sng" strike="noStrike" kern="0" cap="none" spc="0" normalizeH="0" baseline="0" noProof="1">
                <a:solidFill>
                  <a:srgbClr val="FF0000"/>
                </a:solidFill>
                <a:latin typeface="微软雅黑" panose="020B0503020204020204" charset="-122"/>
                <a:ea typeface="微软雅黑" panose="020B0503020204020204" charset="-122"/>
                <a:cs typeface="宋体" panose="02010600030101010101" pitchFamily="2" charset="-122"/>
              </a:rPr>
              <a:t>surfing</a:t>
            </a:r>
            <a:r>
              <a:rPr lang="en-US" altLang="zh-CN" sz="2400" b="1" dirty="0">
                <a:latin typeface="微软雅黑" panose="020B0503020204020204" charset="-122"/>
                <a:ea typeface="微软雅黑" panose="020B0503020204020204" charset="-122"/>
                <a:cs typeface="宋体" panose="02010600030101010101" pitchFamily="2" charset="-122"/>
              </a:rPr>
              <a:t>, </a:t>
            </a:r>
            <a:r>
              <a:rPr kumimoji="0" lang="en-US" altLang="zh-CN" sz="2400" b="1" i="0" u="sng" strike="noStrike" kern="0" cap="none" spc="0" normalizeH="0" baseline="0" noProof="1">
                <a:solidFill>
                  <a:srgbClr val="FF0000"/>
                </a:solidFill>
                <a:latin typeface="微软雅黑" panose="020B0503020204020204" charset="-122"/>
                <a:ea typeface="微软雅黑" panose="020B0503020204020204" charset="-122"/>
                <a:cs typeface="宋体" panose="02010600030101010101" pitchFamily="2" charset="-122"/>
              </a:rPr>
              <a:t>diving </a:t>
            </a:r>
            <a:r>
              <a:rPr kumimoji="0" lang="en-US" altLang="zh-CN" sz="2400" b="1" i="0" u="none" strike="noStrike" kern="0" cap="none" spc="0" normalizeH="0" baseline="0" noProof="1">
                <a:solidFill>
                  <a:schemeClr val="bg1"/>
                </a:solidFill>
                <a:latin typeface="微软雅黑" panose="020B0503020204020204" charset="-122"/>
                <a:ea typeface="微软雅黑" panose="020B0503020204020204" charset="-122"/>
                <a:cs typeface="宋体" panose="02010600030101010101" pitchFamily="2" charset="-122"/>
              </a:rPr>
              <a:t>and</a:t>
            </a:r>
            <a:r>
              <a:rPr kumimoji="0" lang="en-US" altLang="zh-CN" sz="2400" b="1" i="0" u="sng" strike="noStrike" kern="0" cap="none" spc="0" normalizeH="0" baseline="0" noProof="1">
                <a:solidFill>
                  <a:schemeClr val="bg1"/>
                </a:solidFill>
                <a:latin typeface="微软雅黑" panose="020B0503020204020204" charset="-122"/>
                <a:ea typeface="微软雅黑" panose="020B0503020204020204" charset="-122"/>
                <a:cs typeface="宋体" panose="02010600030101010101" pitchFamily="2" charset="-122"/>
              </a:rPr>
              <a:t> </a:t>
            </a:r>
            <a:r>
              <a:rPr kumimoji="0" lang="en-US" altLang="zh-CN" sz="2400" b="1" i="0" u="sng" strike="noStrike" kern="0" cap="none" spc="0" normalizeH="0" baseline="0" noProof="1">
                <a:solidFill>
                  <a:srgbClr val="FF0000"/>
                </a:solidFill>
                <a:latin typeface="微软雅黑" panose="020B0503020204020204" charset="-122"/>
                <a:ea typeface="微软雅黑" panose="020B0503020204020204" charset="-122"/>
                <a:cs typeface="宋体" panose="02010600030101010101" pitchFamily="2" charset="-122"/>
              </a:rPr>
              <a:t>breaststroke</a:t>
            </a:r>
            <a:r>
              <a:rPr lang="en-US" altLang="zh-CN" sz="2400" b="1" dirty="0">
                <a:solidFill>
                  <a:schemeClr val="bg1"/>
                </a:solidFill>
                <a:latin typeface="微软雅黑" panose="020B0503020204020204" charset="-122"/>
                <a:ea typeface="微软雅黑" panose="020B0503020204020204" charset="-122"/>
                <a:cs typeface="宋体" panose="02010600030101010101" pitchFamily="2" charset="-122"/>
              </a:rPr>
              <a:t>, I could improve my health condition dramatically. I used to be</a:t>
            </a:r>
            <a:r>
              <a:rPr lang="en-US" altLang="zh-CN" sz="2400" b="1" dirty="0">
                <a:latin typeface="微软雅黑" panose="020B0503020204020204" charset="-122"/>
                <a:ea typeface="微软雅黑" panose="020B0503020204020204" charset="-122"/>
                <a:cs typeface="宋体" panose="02010600030101010101" pitchFamily="2" charset="-122"/>
              </a:rPr>
              <a:t> </a:t>
            </a:r>
            <a:r>
              <a:rPr lang="en-US" altLang="zh-CN" sz="2400" b="1" u="sng" dirty="0">
                <a:solidFill>
                  <a:srgbClr val="FF0000"/>
                </a:solidFill>
                <a:latin typeface="微软雅黑" panose="020B0503020204020204" charset="-122"/>
                <a:ea typeface="微软雅黑" panose="020B0503020204020204" charset="-122"/>
                <a:cs typeface="宋体" panose="02010600030101010101" pitchFamily="2" charset="-122"/>
              </a:rPr>
              <a:t>skinny</a:t>
            </a:r>
            <a:r>
              <a:rPr lang="en-US" altLang="zh-CN" sz="2400" b="1" dirty="0">
                <a:latin typeface="微软雅黑" panose="020B0503020204020204" charset="-122"/>
                <a:ea typeface="微软雅黑" panose="020B0503020204020204" charset="-122"/>
                <a:cs typeface="宋体" panose="02010600030101010101" pitchFamily="2" charset="-122"/>
              </a:rPr>
              <a:t> </a:t>
            </a:r>
            <a:r>
              <a:rPr lang="en-US" altLang="zh-CN" sz="2400" b="1" dirty="0">
                <a:solidFill>
                  <a:schemeClr val="bg1"/>
                </a:solidFill>
                <a:latin typeface="微软雅黑" panose="020B0503020204020204" charset="-122"/>
                <a:ea typeface="微软雅黑" panose="020B0503020204020204" charset="-122"/>
                <a:cs typeface="宋体" panose="02010600030101010101" pitchFamily="2" charset="-122"/>
              </a:rPr>
              <a:t>(</a:t>
            </a:r>
            <a:r>
              <a:rPr lang="en-US" altLang="zh-CN" sz="2400" b="1" dirty="0" err="1">
                <a:solidFill>
                  <a:schemeClr val="bg1"/>
                </a:solidFill>
                <a:latin typeface="微软雅黑" panose="020B0503020204020204" charset="-122"/>
                <a:ea typeface="微软雅黑" panose="020B0503020204020204" charset="-122"/>
                <a:cs typeface="宋体" panose="02010600030101010101" pitchFamily="2" charset="-122"/>
              </a:rPr>
              <a:t>身体状况</a:t>
            </a:r>
            <a:r>
              <a:rPr lang="en-US" altLang="zh-CN" sz="2400" b="1" dirty="0">
                <a:solidFill>
                  <a:schemeClr val="bg1"/>
                </a:solidFill>
                <a:latin typeface="微软雅黑" panose="020B0503020204020204" charset="-122"/>
                <a:ea typeface="微软雅黑" panose="020B0503020204020204" charset="-122"/>
                <a:cs typeface="宋体" panose="02010600030101010101" pitchFamily="2" charset="-122"/>
              </a:rPr>
              <a:t> ）and</a:t>
            </a:r>
            <a:r>
              <a:rPr lang="en-US" altLang="zh-CN" sz="2400" b="1" dirty="0">
                <a:latin typeface="微软雅黑" panose="020B0503020204020204" charset="-122"/>
                <a:ea typeface="微软雅黑" panose="020B0503020204020204" charset="-122"/>
                <a:cs typeface="宋体" panose="02010600030101010101" pitchFamily="2" charset="-122"/>
              </a:rPr>
              <a:t> </a:t>
            </a:r>
            <a:r>
              <a:rPr kumimoji="0" lang="en-US" altLang="zh-CN" sz="2400" b="1" i="0" u="sng" strike="noStrike" kern="0" cap="none" spc="0" normalizeH="0" baseline="0" noProof="1">
                <a:solidFill>
                  <a:srgbClr val="FF0000"/>
                </a:solidFill>
                <a:latin typeface="微软雅黑" panose="020B0503020204020204" charset="-122"/>
                <a:ea typeface="微软雅黑" panose="020B0503020204020204" charset="-122"/>
                <a:cs typeface="宋体" panose="02010600030101010101" pitchFamily="2" charset="-122"/>
              </a:rPr>
              <a:t>short</a:t>
            </a:r>
            <a:r>
              <a:rPr lang="en-US" altLang="zh-CN" sz="2400" b="1" dirty="0">
                <a:solidFill>
                  <a:schemeClr val="bg1"/>
                </a:solidFill>
                <a:latin typeface="微软雅黑" panose="020B0503020204020204" charset="-122"/>
                <a:ea typeface="微软雅黑" panose="020B0503020204020204" charset="-122"/>
                <a:cs typeface="宋体" panose="02010600030101010101" pitchFamily="2" charset="-122"/>
              </a:rPr>
              <a:t>(</a:t>
            </a:r>
            <a:r>
              <a:rPr lang="en-US" altLang="zh-CN" sz="2400" b="1" dirty="0" err="1">
                <a:solidFill>
                  <a:schemeClr val="bg1"/>
                </a:solidFill>
                <a:latin typeface="微软雅黑" panose="020B0503020204020204" charset="-122"/>
                <a:ea typeface="微软雅黑" panose="020B0503020204020204" charset="-122"/>
                <a:cs typeface="宋体" panose="02010600030101010101" pitchFamily="2" charset="-122"/>
              </a:rPr>
              <a:t>身体状况</a:t>
            </a:r>
            <a:r>
              <a:rPr lang="en-US" altLang="zh-CN" sz="2400" b="1" dirty="0">
                <a:solidFill>
                  <a:schemeClr val="bg1"/>
                </a:solidFill>
                <a:latin typeface="微软雅黑" panose="020B0503020204020204" charset="-122"/>
                <a:ea typeface="微软雅黑" panose="020B0503020204020204" charset="-122"/>
                <a:cs typeface="宋体" panose="02010600030101010101" pitchFamily="2" charset="-122"/>
              </a:rPr>
              <a:t>）. And I was lack of confidence. By</a:t>
            </a:r>
            <a:r>
              <a:rPr lang="en-US" altLang="zh-CN" sz="2400" b="1" dirty="0">
                <a:latin typeface="微软雅黑" panose="020B0503020204020204" charset="-122"/>
                <a:ea typeface="微软雅黑" panose="020B0503020204020204" charset="-122"/>
                <a:cs typeface="宋体" panose="02010600030101010101" pitchFamily="2" charset="-122"/>
              </a:rPr>
              <a:t> </a:t>
            </a:r>
            <a:r>
              <a:rPr kumimoji="0" lang="en-US" altLang="zh-CN" sz="2400" b="1" i="0" u="sng" strike="noStrike" kern="0" cap="none" spc="0" normalizeH="0" baseline="0" noProof="1">
                <a:solidFill>
                  <a:srgbClr val="FF0000"/>
                </a:solidFill>
                <a:latin typeface="微软雅黑" panose="020B0503020204020204" charset="-122"/>
                <a:ea typeface="微软雅黑" panose="020B0503020204020204" charset="-122"/>
                <a:cs typeface="宋体" panose="02010600030101010101" pitchFamily="2" charset="-122"/>
                <a:sym typeface="+mn-ea"/>
              </a:rPr>
              <a:t>doing water sports</a:t>
            </a:r>
            <a:r>
              <a:rPr lang="en-US" altLang="zh-CN" sz="2400" b="1" dirty="0">
                <a:solidFill>
                  <a:schemeClr val="bg1"/>
                </a:solidFill>
                <a:latin typeface="微软雅黑" panose="020B0503020204020204" charset="-122"/>
                <a:ea typeface="微软雅黑" panose="020B0503020204020204" charset="-122"/>
                <a:cs typeface="宋体" panose="02010600030101010101" pitchFamily="2" charset="-122"/>
              </a:rPr>
              <a:t> (</a:t>
            </a:r>
            <a:r>
              <a:rPr lang="en-US" altLang="zh-CN" sz="2400" b="1" dirty="0" err="1">
                <a:solidFill>
                  <a:schemeClr val="bg1"/>
                </a:solidFill>
                <a:latin typeface="微软雅黑" panose="020B0503020204020204" charset="-122"/>
                <a:ea typeface="微软雅黑" panose="020B0503020204020204" charset="-122"/>
                <a:cs typeface="宋体" panose="02010600030101010101" pitchFamily="2" charset="-122"/>
              </a:rPr>
              <a:t>运动</a:t>
            </a:r>
            <a:r>
              <a:rPr lang="zh-CN" altLang="en-US" sz="2400" b="1" dirty="0">
                <a:solidFill>
                  <a:schemeClr val="bg1"/>
                </a:solidFill>
                <a:latin typeface="微软雅黑" panose="020B0503020204020204" charset="-122"/>
                <a:ea typeface="微软雅黑" panose="020B0503020204020204" charset="-122"/>
                <a:cs typeface="宋体" panose="02010600030101010101" pitchFamily="2" charset="-122"/>
              </a:rPr>
              <a:t>项目</a:t>
            </a:r>
            <a:r>
              <a:rPr lang="en-US" altLang="zh-CN" sz="2400" b="1" dirty="0">
                <a:solidFill>
                  <a:schemeClr val="bg1"/>
                </a:solidFill>
                <a:latin typeface="微软雅黑" panose="020B0503020204020204" charset="-122"/>
                <a:ea typeface="微软雅黑" panose="020B0503020204020204" charset="-122"/>
                <a:cs typeface="宋体" panose="02010600030101010101" pitchFamily="2" charset="-122"/>
              </a:rPr>
              <a:t>）, I become </a:t>
            </a:r>
            <a:r>
              <a:rPr kumimoji="0" lang="en-US" altLang="zh-CN" sz="2400" b="1" i="0" u="sng" strike="noStrike" kern="0" cap="none" spc="0" normalizeH="0" baseline="0" noProof="1">
                <a:solidFill>
                  <a:srgbClr val="FF0000"/>
                </a:solidFill>
                <a:latin typeface="微软雅黑" panose="020B0503020204020204" charset="-122"/>
                <a:ea typeface="微软雅黑" panose="020B0503020204020204" charset="-122"/>
                <a:cs typeface="宋体" panose="02010600030101010101" pitchFamily="2" charset="-122"/>
              </a:rPr>
              <a:t>more co</a:t>
            </a:r>
            <a:r>
              <a:rPr lang="en-US" altLang="zh-CN" sz="2400" b="1" u="sng" dirty="0" err="1">
                <a:solidFill>
                  <a:srgbClr val="FF0000"/>
                </a:solidFill>
                <a:latin typeface="微软雅黑" panose="020B0503020204020204" charset="-122"/>
                <a:ea typeface="微软雅黑" panose="020B0503020204020204" charset="-122"/>
                <a:cs typeface="宋体" panose="02010600030101010101" pitchFamily="2" charset="-122"/>
              </a:rPr>
              <a:t>nfident</a:t>
            </a:r>
            <a:r>
              <a:rPr lang="en-US" altLang="zh-CN" sz="2400" b="1" dirty="0">
                <a:latin typeface="微软雅黑" panose="020B0503020204020204" charset="-122"/>
                <a:ea typeface="微软雅黑" panose="020B0503020204020204" charset="-122"/>
                <a:cs typeface="宋体" panose="02010600030101010101" pitchFamily="2" charset="-122"/>
              </a:rPr>
              <a:t> </a:t>
            </a:r>
            <a:r>
              <a:rPr lang="en-US" altLang="zh-CN" sz="2400" b="1" dirty="0">
                <a:solidFill>
                  <a:schemeClr val="bg1"/>
                </a:solidFill>
                <a:latin typeface="微软雅黑" panose="020B0503020204020204" charset="-122"/>
                <a:ea typeface="微软雅黑" panose="020B0503020204020204" charset="-122"/>
                <a:cs typeface="宋体" panose="02010600030101010101" pitchFamily="2" charset="-122"/>
              </a:rPr>
              <a:t>(</a:t>
            </a:r>
            <a:r>
              <a:rPr lang="en-US" altLang="zh-CN" sz="2400" b="1" dirty="0" err="1">
                <a:solidFill>
                  <a:schemeClr val="bg1"/>
                </a:solidFill>
                <a:latin typeface="微软雅黑" panose="020B0503020204020204" charset="-122"/>
                <a:ea typeface="微软雅黑" panose="020B0503020204020204" charset="-122"/>
                <a:cs typeface="宋体" panose="02010600030101010101" pitchFamily="2" charset="-122"/>
              </a:rPr>
              <a:t>变化</a:t>
            </a:r>
            <a:r>
              <a:rPr lang="en-US" altLang="zh-CN" sz="2400" b="1" dirty="0">
                <a:solidFill>
                  <a:schemeClr val="bg1"/>
                </a:solidFill>
                <a:latin typeface="微软雅黑" panose="020B0503020204020204" charset="-122"/>
                <a:ea typeface="微软雅黑" panose="020B0503020204020204" charset="-122"/>
                <a:cs typeface="宋体" panose="02010600030101010101" pitchFamily="2" charset="-122"/>
              </a:rPr>
              <a:t>） and </a:t>
            </a:r>
            <a:r>
              <a:rPr kumimoji="0" lang="en-US" altLang="zh-CN" sz="2400" b="1" i="0" u="sng" strike="noStrike" kern="0" cap="none" spc="0" normalizeH="0" baseline="0" noProof="1">
                <a:solidFill>
                  <a:srgbClr val="FF0000"/>
                </a:solidFill>
                <a:latin typeface="微软雅黑" panose="020B0503020204020204" charset="-122"/>
                <a:ea typeface="微软雅黑" panose="020B0503020204020204" charset="-122"/>
                <a:cs typeface="宋体" panose="02010600030101010101" pitchFamily="2" charset="-122"/>
              </a:rPr>
              <a:t>energetic</a:t>
            </a:r>
            <a:r>
              <a:rPr lang="en-US" altLang="zh-CN" sz="2400" b="1" dirty="0">
                <a:solidFill>
                  <a:schemeClr val="bg1"/>
                </a:solidFill>
                <a:latin typeface="微软雅黑" panose="020B0503020204020204" charset="-122"/>
                <a:ea typeface="微软雅黑" panose="020B0503020204020204" charset="-122"/>
                <a:cs typeface="宋体" panose="02010600030101010101" pitchFamily="2" charset="-122"/>
              </a:rPr>
              <a:t> (</a:t>
            </a:r>
            <a:r>
              <a:rPr lang="en-US" altLang="zh-CN" sz="2400" b="1" dirty="0" err="1">
                <a:solidFill>
                  <a:schemeClr val="bg1"/>
                </a:solidFill>
                <a:latin typeface="微软雅黑" panose="020B0503020204020204" charset="-122"/>
                <a:ea typeface="微软雅黑" panose="020B0503020204020204" charset="-122"/>
                <a:cs typeface="宋体" panose="02010600030101010101" pitchFamily="2" charset="-122"/>
              </a:rPr>
              <a:t>变化</a:t>
            </a:r>
            <a:r>
              <a:rPr lang="en-US" altLang="zh-CN" sz="2400" b="1" dirty="0">
                <a:solidFill>
                  <a:schemeClr val="bg1"/>
                </a:solidFill>
                <a:latin typeface="微软雅黑" panose="020B0503020204020204" charset="-122"/>
                <a:ea typeface="微软雅黑" panose="020B0503020204020204" charset="-122"/>
                <a:cs typeface="宋体" panose="02010600030101010101" pitchFamily="2" charset="-122"/>
              </a:rPr>
              <a:t> ）. I could improve my </a:t>
            </a:r>
            <a:r>
              <a:rPr lang="en-US" altLang="zh-CN" sz="2400" b="1" u="sng" dirty="0">
                <a:solidFill>
                  <a:srgbClr val="FF0000"/>
                </a:solidFill>
                <a:latin typeface="微软雅黑" panose="020B0503020204020204" charset="-122"/>
                <a:ea typeface="微软雅黑" panose="020B0503020204020204" charset="-122"/>
                <a:cs typeface="宋体" panose="02010600030101010101" pitchFamily="2" charset="-122"/>
              </a:rPr>
              <a:t>speed</a:t>
            </a:r>
            <a:r>
              <a:rPr lang="en-US" altLang="zh-CN" sz="2400" b="1" dirty="0">
                <a:latin typeface="微软雅黑" panose="020B0503020204020204" charset="-122"/>
                <a:ea typeface="微软雅黑" panose="020B0503020204020204" charset="-122"/>
                <a:cs typeface="宋体" panose="02010600030101010101" pitchFamily="2" charset="-122"/>
              </a:rPr>
              <a:t>, </a:t>
            </a:r>
            <a:r>
              <a:rPr kumimoji="0" lang="en-US" altLang="zh-CN" sz="2400" b="1" i="0" u="sng" strike="noStrike" kern="0" cap="none" spc="0" normalizeH="0" baseline="0" noProof="1">
                <a:solidFill>
                  <a:srgbClr val="FF0000"/>
                </a:solidFill>
                <a:latin typeface="微软雅黑" panose="020B0503020204020204" charset="-122"/>
                <a:ea typeface="微软雅黑" panose="020B0503020204020204" charset="-122"/>
                <a:cs typeface="宋体" panose="02010600030101010101" pitchFamily="2" charset="-122"/>
              </a:rPr>
              <a:t>strength</a:t>
            </a:r>
            <a:r>
              <a:rPr lang="en-US" altLang="zh-CN" sz="2400" b="1" dirty="0">
                <a:solidFill>
                  <a:schemeClr val="bg1"/>
                </a:solidFill>
                <a:latin typeface="微软雅黑" panose="020B0503020204020204" charset="-122"/>
                <a:ea typeface="微软雅黑" panose="020B0503020204020204" charset="-122"/>
                <a:cs typeface="宋体" panose="02010600030101010101" pitchFamily="2" charset="-122"/>
              </a:rPr>
              <a:t>, and</a:t>
            </a:r>
            <a:r>
              <a:rPr lang="en-US" altLang="zh-CN" sz="2400" b="1" dirty="0">
                <a:latin typeface="微软雅黑" panose="020B0503020204020204" charset="-122"/>
                <a:ea typeface="微软雅黑" panose="020B0503020204020204" charset="-122"/>
                <a:cs typeface="宋体" panose="02010600030101010101" pitchFamily="2" charset="-122"/>
              </a:rPr>
              <a:t> </a:t>
            </a:r>
            <a:r>
              <a:rPr kumimoji="0" lang="en-US" altLang="zh-CN" sz="2400" b="1" i="0" u="sng" strike="noStrike" kern="0" cap="none" spc="0" normalizeH="0" baseline="0" noProof="1">
                <a:solidFill>
                  <a:srgbClr val="FF0000"/>
                </a:solidFill>
                <a:latin typeface="微软雅黑" panose="020B0503020204020204" charset="-122"/>
                <a:ea typeface="微软雅黑" panose="020B0503020204020204" charset="-122"/>
                <a:cs typeface="宋体" panose="02010600030101010101" pitchFamily="2" charset="-122"/>
              </a:rPr>
              <a:t>flexibility</a:t>
            </a:r>
            <a:r>
              <a:rPr lang="en-US" altLang="zh-CN" sz="2400" b="1" dirty="0">
                <a:solidFill>
                  <a:schemeClr val="bg1"/>
                </a:solidFill>
                <a:latin typeface="微软雅黑" panose="020B0503020204020204" charset="-122"/>
                <a:ea typeface="微软雅黑" panose="020B0503020204020204" charset="-122"/>
                <a:cs typeface="宋体" panose="02010600030101010101" pitchFamily="2" charset="-122"/>
              </a:rPr>
              <a:t>. Right now, I frequently work out with </a:t>
            </a:r>
            <a:r>
              <a:rPr kumimoji="0" lang="en-US" altLang="zh-CN" sz="2400" b="1" i="0" u="sng" strike="noStrike" kern="0" cap="none" spc="0" normalizeH="0" baseline="0" noProof="1">
                <a:solidFill>
                  <a:srgbClr val="FF0000"/>
                </a:solidFill>
                <a:latin typeface="微软雅黑" panose="020B0503020204020204" charset="-122"/>
                <a:ea typeface="微软雅黑" panose="020B0503020204020204" charset="-122"/>
                <a:cs typeface="宋体" panose="02010600030101010101" pitchFamily="2" charset="-122"/>
              </a:rPr>
              <a:t>close friends</a:t>
            </a:r>
            <a:r>
              <a:rPr lang="en-US" altLang="zh-CN" sz="2400" b="1" dirty="0">
                <a:latin typeface="微软雅黑" panose="020B0503020204020204" charset="-122"/>
                <a:ea typeface="微软雅黑" panose="020B0503020204020204" charset="-122"/>
                <a:cs typeface="宋体" panose="02010600030101010101" pitchFamily="2" charset="-122"/>
              </a:rPr>
              <a:t> </a:t>
            </a:r>
            <a:r>
              <a:rPr lang="en-US" altLang="zh-CN" sz="2400" b="1" dirty="0">
                <a:solidFill>
                  <a:schemeClr val="bg1"/>
                </a:solidFill>
                <a:latin typeface="微软雅黑" panose="020B0503020204020204" charset="-122"/>
                <a:ea typeface="微软雅黑" panose="020B0503020204020204" charset="-122"/>
                <a:cs typeface="宋体" panose="02010600030101010101" pitchFamily="2" charset="-122"/>
              </a:rPr>
              <a:t>(</a:t>
            </a:r>
            <a:r>
              <a:rPr lang="en-US" altLang="zh-CN" sz="2400" b="1" dirty="0" err="1">
                <a:solidFill>
                  <a:schemeClr val="bg1"/>
                </a:solidFill>
                <a:latin typeface="微软雅黑" panose="020B0503020204020204" charset="-122"/>
                <a:ea typeface="微软雅黑" panose="020B0503020204020204" charset="-122"/>
                <a:cs typeface="宋体" panose="02010600030101010101" pitchFamily="2" charset="-122"/>
              </a:rPr>
              <a:t>人群</a:t>
            </a:r>
            <a:r>
              <a:rPr lang="en-US" altLang="zh-CN" sz="2400" b="1" dirty="0">
                <a:solidFill>
                  <a:schemeClr val="bg1"/>
                </a:solidFill>
                <a:latin typeface="微软雅黑" panose="020B0503020204020204" charset="-122"/>
                <a:ea typeface="微软雅黑" panose="020B0503020204020204" charset="-122"/>
                <a:cs typeface="宋体" panose="02010600030101010101" pitchFamily="2" charset="-122"/>
              </a:rPr>
              <a:t>）</a:t>
            </a:r>
            <a:r>
              <a:rPr lang="en-US" altLang="zh-CN" sz="2400" b="1" dirty="0">
                <a:latin typeface="微软雅黑" panose="020B0503020204020204" charset="-122"/>
                <a:ea typeface="微软雅黑" panose="020B0503020204020204" charset="-122"/>
                <a:cs typeface="宋体" panose="02010600030101010101" pitchFamily="2" charset="-122"/>
              </a:rPr>
              <a:t> </a:t>
            </a:r>
            <a:r>
              <a:rPr kumimoji="0" lang="en-US" altLang="zh-CN" sz="2400" b="1" i="0" u="sng" strike="noStrike" kern="0" cap="none" spc="0" normalizeH="0" baseline="0" noProof="1">
                <a:solidFill>
                  <a:srgbClr val="FF0000"/>
                </a:solidFill>
                <a:latin typeface="微软雅黑" panose="020B0503020204020204" charset="-122"/>
                <a:ea typeface="微软雅黑" panose="020B0503020204020204" charset="-122"/>
                <a:cs typeface="宋体" panose="02010600030101010101" pitchFamily="2" charset="-122"/>
              </a:rPr>
              <a:t>on the Silver Beach</a:t>
            </a:r>
            <a:r>
              <a:rPr lang="en-US" altLang="zh-CN" sz="2400" b="1" dirty="0">
                <a:solidFill>
                  <a:schemeClr val="bg1"/>
                </a:solidFill>
                <a:latin typeface="微软雅黑" panose="020B0503020204020204" charset="-122"/>
                <a:ea typeface="微软雅黑" panose="020B0503020204020204" charset="-122"/>
                <a:cs typeface="宋体" panose="02010600030101010101" pitchFamily="2" charset="-122"/>
              </a:rPr>
              <a:t>(</a:t>
            </a:r>
            <a:r>
              <a:rPr lang="en-US" altLang="zh-CN" sz="2400" b="1" dirty="0" err="1">
                <a:solidFill>
                  <a:schemeClr val="bg1"/>
                </a:solidFill>
                <a:latin typeface="微软雅黑" panose="020B0503020204020204" charset="-122"/>
                <a:ea typeface="微软雅黑" panose="020B0503020204020204" charset="-122"/>
                <a:cs typeface="宋体" panose="02010600030101010101" pitchFamily="2" charset="-122"/>
              </a:rPr>
              <a:t>地点</a:t>
            </a:r>
            <a:r>
              <a:rPr lang="en-US" altLang="zh-CN" sz="2400" b="1" dirty="0">
                <a:solidFill>
                  <a:schemeClr val="bg1"/>
                </a:solidFill>
                <a:latin typeface="微软雅黑" panose="020B0503020204020204" charset="-122"/>
                <a:ea typeface="微软雅黑" panose="020B0503020204020204" charset="-122"/>
                <a:cs typeface="宋体" panose="02010600030101010101" pitchFamily="2" charset="-122"/>
              </a:rPr>
              <a:t>）. This sport does not only build my body, most importantly, it also shapes my personality. </a:t>
            </a:r>
            <a:endParaRPr lang="en-US" altLang="zh-CN" sz="2400" b="1" dirty="0">
              <a:solidFill>
                <a:schemeClr val="bg1"/>
              </a:solidFill>
              <a:latin typeface="微软雅黑" panose="020B0503020204020204" charset="-122"/>
              <a:ea typeface="微软雅黑" panose="020B0503020204020204" charset="-122"/>
              <a:cs typeface="宋体" panose="02010600030101010101" pitchFamily="2" charset="-122"/>
            </a:endParaRPr>
          </a:p>
          <a:p>
            <a:pPr marL="0" indent="0" algn="l">
              <a:lnSpc>
                <a:spcPct val="200000"/>
              </a:lnSpc>
            </a:pPr>
            <a:endParaRPr lang="en-US" altLang="zh-CN" sz="2400" b="1" dirty="0">
              <a:solidFill>
                <a:schemeClr val="bg1"/>
              </a:solidFill>
              <a:latin typeface="微软雅黑" panose="020B0503020204020204" charset="-122"/>
              <a:ea typeface="微软雅黑" panose="020B0503020204020204" charset="-122"/>
              <a:cs typeface="宋体" panose="02010600030101010101" pitchFamily="2" charset="-122"/>
            </a:endParaRPr>
          </a:p>
        </p:txBody>
      </p:sp>
      <p:sp>
        <p:nvSpPr>
          <p:cNvPr id="6" name="文本框 5"/>
          <p:cNvSpPr txBox="1"/>
          <p:nvPr/>
        </p:nvSpPr>
        <p:spPr>
          <a:xfrm>
            <a:off x="418285" y="132723"/>
            <a:ext cx="7973060" cy="718820"/>
          </a:xfrm>
          <a:prstGeom prst="rect">
            <a:avLst/>
          </a:prstGeom>
          <a:noFill/>
        </p:spPr>
        <p:txBody>
          <a:bodyPr wrap="square" rtlCol="0">
            <a:spAutoFit/>
            <a:scene3d>
              <a:camera prst="orthographicFront"/>
              <a:lightRig rig="threePt" dir="t"/>
            </a:scene3d>
          </a:bodyPr>
          <a:lstStyle/>
          <a:p>
            <a:pPr algn="l">
              <a:lnSpc>
                <a:spcPct val="170000"/>
              </a:lnSpc>
              <a:spcBef>
                <a:spcPct val="0"/>
              </a:spcBef>
              <a:spcAft>
                <a:spcPts val="450"/>
              </a:spcAft>
            </a:pPr>
            <a:r>
              <a:rPr kumimoji="1" lang="zh-CN" altLang="en-US" sz="2400" b="1" dirty="0">
                <a:solidFill>
                  <a:schemeClr val="bg1"/>
                </a:solidFill>
                <a:latin typeface="微软雅黑" panose="020B0503020204020204" charset="-122"/>
                <a:ea typeface="微软雅黑" panose="020B0503020204020204" charset="-122"/>
                <a:cs typeface="+mj-cs"/>
                <a:sym typeface="+mn-ea"/>
              </a:rPr>
              <a:t>模版套用</a:t>
            </a:r>
            <a:endParaRPr kumimoji="1" lang="zh-CN" altLang="en-US" sz="2400" b="1" dirty="0">
              <a:solidFill>
                <a:schemeClr val="bg1"/>
              </a:solidFill>
              <a:latin typeface="微软雅黑" panose="020B0503020204020204" charset="-122"/>
              <a:ea typeface="微软雅黑" panose="020B0503020204020204" charset="-122"/>
              <a:cs typeface="+mj-cs"/>
              <a:sym typeface="+mn-ea"/>
            </a:endParaRPr>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solidFill>
                  <a:schemeClr val="bg1"/>
                </a:solidFill>
              </a:rPr>
              <a:t>Describe a person who impressed you most when you were in primary school</a:t>
            </a:r>
            <a:endParaRPr lang="zh-CN" altLang="en-US" sz="2400">
              <a:solidFill>
                <a:schemeClr val="bg1"/>
              </a:solidFill>
            </a:endParaRPr>
          </a:p>
          <a:p>
            <a:pPr marL="0" indent="0">
              <a:buNone/>
            </a:pPr>
            <a:endParaRPr lang="zh-CN" altLang="en-US" sz="2400">
              <a:solidFill>
                <a:schemeClr val="bg1"/>
              </a:solidFill>
            </a:endParaRPr>
          </a:p>
          <a:p>
            <a:pPr marL="0" indent="0">
              <a:buNone/>
            </a:pPr>
            <a:r>
              <a:rPr lang="zh-CN" altLang="en-US" sz="2400">
                <a:solidFill>
                  <a:schemeClr val="bg1"/>
                </a:solidFill>
              </a:rPr>
              <a:t>You should say:</a:t>
            </a:r>
            <a:endParaRPr lang="zh-CN" altLang="en-US" sz="2400">
              <a:solidFill>
                <a:schemeClr val="bg1"/>
              </a:solidFill>
            </a:endParaRPr>
          </a:p>
          <a:p>
            <a:pPr marL="0" indent="0">
              <a:buNone/>
            </a:pPr>
            <a:r>
              <a:rPr lang="zh-CN" altLang="en-US" sz="2400">
                <a:solidFill>
                  <a:schemeClr val="bg1"/>
                </a:solidFill>
              </a:rPr>
              <a:t>Who this person is</a:t>
            </a:r>
            <a:endParaRPr lang="zh-CN" altLang="en-US" sz="2400">
              <a:solidFill>
                <a:schemeClr val="bg1"/>
              </a:solidFill>
            </a:endParaRPr>
          </a:p>
          <a:p>
            <a:pPr marL="0" indent="0">
              <a:buNone/>
            </a:pPr>
            <a:r>
              <a:rPr lang="zh-CN" altLang="en-US" sz="2400">
                <a:solidFill>
                  <a:schemeClr val="bg1"/>
                </a:solidFill>
              </a:rPr>
              <a:t>How you know this person </a:t>
            </a:r>
            <a:endParaRPr lang="zh-CN" altLang="en-US" sz="2400">
              <a:solidFill>
                <a:schemeClr val="bg1"/>
              </a:solidFill>
            </a:endParaRPr>
          </a:p>
          <a:p>
            <a:pPr marL="0" indent="0">
              <a:buNone/>
            </a:pPr>
            <a:r>
              <a:rPr lang="zh-CN" altLang="en-US" sz="2400">
                <a:solidFill>
                  <a:schemeClr val="bg1"/>
                </a:solidFill>
              </a:rPr>
              <a:t>Why he /she impressed you most</a:t>
            </a:r>
            <a:endParaRPr lang="zh-CN" altLang="en-US" sz="2400">
              <a:solidFill>
                <a:schemeClr val="bg1"/>
              </a:solidFill>
            </a:endParaRPr>
          </a:p>
          <a:p>
            <a:pPr marL="0" indent="0">
              <a:buNone/>
            </a:pPr>
            <a:r>
              <a:rPr lang="zh-CN" altLang="en-US" sz="2400">
                <a:solidFill>
                  <a:schemeClr val="bg1"/>
                </a:solidFill>
              </a:rPr>
              <a:t>And how you feel about this person</a:t>
            </a:r>
            <a:endParaRPr lang="zh-CN" altLang="en-US" sz="2400">
              <a:solidFill>
                <a:schemeClr val="bg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solidFill>
                  <a:schemeClr val="bg1"/>
                </a:solidFill>
              </a:rPr>
              <a:t>Describe a famous athlete you know</a:t>
            </a:r>
            <a:endParaRPr lang="zh-CN" altLang="en-US" sz="2400">
              <a:solidFill>
                <a:schemeClr val="bg1"/>
              </a:solidFill>
            </a:endParaRPr>
          </a:p>
          <a:p>
            <a:pPr marL="0" indent="0">
              <a:buNone/>
            </a:pPr>
            <a:endParaRPr lang="zh-CN" altLang="en-US" sz="2400">
              <a:solidFill>
                <a:schemeClr val="bg1"/>
              </a:solidFill>
            </a:endParaRPr>
          </a:p>
          <a:p>
            <a:pPr marL="0" indent="0">
              <a:buNone/>
            </a:pPr>
            <a:r>
              <a:rPr lang="zh-CN" altLang="en-US" sz="2400">
                <a:solidFill>
                  <a:schemeClr val="bg1"/>
                </a:solidFill>
              </a:rPr>
              <a:t>You should say:</a:t>
            </a:r>
            <a:endParaRPr lang="zh-CN" altLang="en-US" sz="2400">
              <a:solidFill>
                <a:schemeClr val="bg1"/>
              </a:solidFill>
            </a:endParaRPr>
          </a:p>
          <a:p>
            <a:pPr marL="0" indent="0">
              <a:buNone/>
            </a:pPr>
            <a:r>
              <a:rPr lang="zh-CN" altLang="en-US" sz="2400">
                <a:solidFill>
                  <a:schemeClr val="bg1"/>
                </a:solidFill>
              </a:rPr>
              <a:t>Who the person is</a:t>
            </a:r>
            <a:endParaRPr lang="zh-CN" altLang="en-US" sz="2400">
              <a:solidFill>
                <a:schemeClr val="bg1"/>
              </a:solidFill>
            </a:endParaRPr>
          </a:p>
          <a:p>
            <a:pPr marL="0" indent="0">
              <a:buNone/>
            </a:pPr>
            <a:r>
              <a:rPr lang="zh-CN" altLang="en-US" sz="2400">
                <a:solidFill>
                  <a:schemeClr val="bg1"/>
                </a:solidFill>
              </a:rPr>
              <a:t>How you know him or her</a:t>
            </a:r>
            <a:endParaRPr lang="zh-CN" altLang="en-US" sz="2400">
              <a:solidFill>
                <a:schemeClr val="bg1"/>
              </a:solidFill>
            </a:endParaRPr>
          </a:p>
          <a:p>
            <a:pPr marL="0" indent="0">
              <a:buNone/>
            </a:pPr>
            <a:r>
              <a:rPr lang="zh-CN" altLang="en-US" sz="2400">
                <a:solidFill>
                  <a:schemeClr val="bg1"/>
                </a:solidFill>
              </a:rPr>
              <a:t>What he or she has achieved</a:t>
            </a:r>
            <a:endParaRPr lang="zh-CN" altLang="en-US" sz="2400">
              <a:solidFill>
                <a:schemeClr val="bg1"/>
              </a:solidFill>
            </a:endParaRPr>
          </a:p>
          <a:p>
            <a:pPr marL="0" indent="0">
              <a:buNone/>
            </a:pPr>
            <a:r>
              <a:rPr lang="zh-CN" altLang="en-US" sz="2400">
                <a:solidFill>
                  <a:schemeClr val="bg1"/>
                </a:solidFill>
              </a:rPr>
              <a:t>Why he is famous</a:t>
            </a:r>
            <a:endParaRPr lang="zh-CN" altLang="en-US" sz="2400">
              <a:solidFill>
                <a:schemeClr val="bg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solidFill>
                  <a:schemeClr val="bg1"/>
                </a:solidFill>
              </a:rPr>
              <a:t>Describe a person who solved a problem in a smart way</a:t>
            </a:r>
            <a:endParaRPr lang="zh-CN" altLang="en-US" sz="2400">
              <a:solidFill>
                <a:schemeClr val="bg1"/>
              </a:solidFill>
            </a:endParaRPr>
          </a:p>
          <a:p>
            <a:pPr marL="0" indent="0">
              <a:buNone/>
            </a:pPr>
            <a:endParaRPr lang="zh-CN" altLang="en-US" sz="2400">
              <a:solidFill>
                <a:schemeClr val="bg1"/>
              </a:solidFill>
            </a:endParaRPr>
          </a:p>
          <a:p>
            <a:pPr marL="0" indent="0">
              <a:buNone/>
            </a:pPr>
            <a:r>
              <a:rPr lang="zh-CN" altLang="en-US" sz="2400">
                <a:solidFill>
                  <a:schemeClr val="bg1"/>
                </a:solidFill>
              </a:rPr>
              <a:t>You should say:</a:t>
            </a:r>
            <a:endParaRPr lang="zh-CN" altLang="en-US" sz="2400">
              <a:solidFill>
                <a:schemeClr val="bg1"/>
              </a:solidFill>
            </a:endParaRPr>
          </a:p>
          <a:p>
            <a:pPr marL="0" indent="0">
              <a:buNone/>
            </a:pPr>
            <a:r>
              <a:rPr lang="zh-CN" altLang="en-US" sz="2400">
                <a:solidFill>
                  <a:schemeClr val="bg1"/>
                </a:solidFill>
              </a:rPr>
              <a:t>Who this person is</a:t>
            </a:r>
            <a:endParaRPr lang="zh-CN" altLang="en-US" sz="2400">
              <a:solidFill>
                <a:schemeClr val="bg1"/>
              </a:solidFill>
            </a:endParaRPr>
          </a:p>
          <a:p>
            <a:pPr marL="0" indent="0">
              <a:buNone/>
            </a:pPr>
            <a:r>
              <a:rPr lang="zh-CN" altLang="en-US" sz="2400">
                <a:solidFill>
                  <a:schemeClr val="bg1"/>
                </a:solidFill>
              </a:rPr>
              <a:t>What the problem was</a:t>
            </a:r>
            <a:endParaRPr lang="zh-CN" altLang="en-US" sz="2400">
              <a:solidFill>
                <a:schemeClr val="bg1"/>
              </a:solidFill>
            </a:endParaRPr>
          </a:p>
          <a:p>
            <a:pPr marL="0" indent="0">
              <a:buNone/>
            </a:pPr>
            <a:r>
              <a:rPr lang="zh-CN" altLang="en-US" sz="2400">
                <a:solidFill>
                  <a:schemeClr val="bg1"/>
                </a:solidFill>
              </a:rPr>
              <a:t>How he / she solved it</a:t>
            </a:r>
            <a:endParaRPr lang="zh-CN" altLang="en-US" sz="2400">
              <a:solidFill>
                <a:schemeClr val="bg1"/>
              </a:solidFill>
            </a:endParaRPr>
          </a:p>
          <a:p>
            <a:pPr marL="0" indent="0">
              <a:buNone/>
            </a:pPr>
            <a:r>
              <a:rPr lang="zh-CN" altLang="en-US" sz="2400">
                <a:solidFill>
                  <a:schemeClr val="bg1"/>
                </a:solidFill>
              </a:rPr>
              <a:t>And explain why you think he/she did it in a smart way</a:t>
            </a:r>
            <a:endParaRPr lang="zh-CN" altLang="en-US" sz="2400">
              <a:solidFill>
                <a:schemeClr val="bg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solidFill>
                  <a:schemeClr val="bg1"/>
                </a:solidFill>
              </a:rPr>
              <a:t>Describe a time when you felt proud of a family member</a:t>
            </a:r>
            <a:endParaRPr lang="zh-CN" altLang="en-US" sz="2400">
              <a:solidFill>
                <a:schemeClr val="bg1"/>
              </a:solidFill>
            </a:endParaRPr>
          </a:p>
          <a:p>
            <a:pPr marL="0" indent="0">
              <a:buNone/>
            </a:pPr>
            <a:endParaRPr lang="zh-CN" altLang="en-US" sz="2400">
              <a:solidFill>
                <a:schemeClr val="bg1"/>
              </a:solidFill>
            </a:endParaRPr>
          </a:p>
          <a:p>
            <a:pPr marL="0" indent="0">
              <a:buNone/>
            </a:pPr>
            <a:r>
              <a:rPr lang="zh-CN" altLang="en-US" sz="2400">
                <a:solidFill>
                  <a:schemeClr val="bg1"/>
                </a:solidFill>
              </a:rPr>
              <a:t>You should say:</a:t>
            </a:r>
            <a:endParaRPr lang="zh-CN" altLang="en-US" sz="2400">
              <a:solidFill>
                <a:schemeClr val="bg1"/>
              </a:solidFill>
            </a:endParaRPr>
          </a:p>
          <a:p>
            <a:pPr marL="0" indent="0">
              <a:buNone/>
            </a:pPr>
            <a:r>
              <a:rPr lang="zh-CN" altLang="en-US" sz="2400">
                <a:solidFill>
                  <a:schemeClr val="bg1"/>
                </a:solidFill>
              </a:rPr>
              <a:t>When it happened</a:t>
            </a:r>
            <a:endParaRPr lang="zh-CN" altLang="en-US" sz="2400">
              <a:solidFill>
                <a:schemeClr val="bg1"/>
              </a:solidFill>
            </a:endParaRPr>
          </a:p>
          <a:p>
            <a:pPr marL="0" indent="0">
              <a:buNone/>
            </a:pPr>
            <a:r>
              <a:rPr lang="zh-CN" altLang="en-US" sz="2400">
                <a:solidFill>
                  <a:schemeClr val="bg1"/>
                </a:solidFill>
              </a:rPr>
              <a:t>Who the person is</a:t>
            </a:r>
            <a:endParaRPr lang="zh-CN" altLang="en-US" sz="2400">
              <a:solidFill>
                <a:schemeClr val="bg1"/>
              </a:solidFill>
            </a:endParaRPr>
          </a:p>
          <a:p>
            <a:pPr marL="0" indent="0">
              <a:buNone/>
            </a:pPr>
            <a:r>
              <a:rPr lang="zh-CN" altLang="en-US" sz="2400">
                <a:solidFill>
                  <a:schemeClr val="bg1"/>
                </a:solidFill>
              </a:rPr>
              <a:t>What the person did</a:t>
            </a:r>
            <a:endParaRPr lang="zh-CN" altLang="en-US" sz="2400">
              <a:solidFill>
                <a:schemeClr val="bg1"/>
              </a:solidFill>
            </a:endParaRPr>
          </a:p>
          <a:p>
            <a:pPr marL="0" indent="0">
              <a:buNone/>
            </a:pPr>
            <a:r>
              <a:rPr lang="zh-CN" altLang="en-US" sz="2400">
                <a:solidFill>
                  <a:schemeClr val="bg1"/>
                </a:solidFill>
              </a:rPr>
              <a:t>And explain why you felt proud of him/her</a:t>
            </a:r>
            <a:endParaRPr lang="zh-CN" altLang="en-US" sz="2400">
              <a:solidFill>
                <a:schemeClr val="bg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solidFill>
                  <a:schemeClr val="bg1"/>
                </a:solidFill>
              </a:rPr>
              <a:t>Describe a person who you follow on social media</a:t>
            </a:r>
            <a:endParaRPr lang="zh-CN" altLang="en-US" sz="2400">
              <a:solidFill>
                <a:schemeClr val="bg1"/>
              </a:solidFill>
            </a:endParaRPr>
          </a:p>
          <a:p>
            <a:pPr marL="0" indent="0">
              <a:buNone/>
            </a:pPr>
            <a:endParaRPr lang="zh-CN" altLang="en-US" sz="2400">
              <a:solidFill>
                <a:schemeClr val="bg1"/>
              </a:solidFill>
            </a:endParaRPr>
          </a:p>
          <a:p>
            <a:pPr marL="0" indent="0">
              <a:buNone/>
            </a:pPr>
            <a:r>
              <a:rPr lang="zh-CN" altLang="en-US" sz="2400">
                <a:solidFill>
                  <a:schemeClr val="bg1"/>
                </a:solidFill>
              </a:rPr>
              <a:t>You should say</a:t>
            </a:r>
            <a:endParaRPr lang="zh-CN" altLang="en-US" sz="2400">
              <a:solidFill>
                <a:schemeClr val="bg1"/>
              </a:solidFill>
            </a:endParaRPr>
          </a:p>
          <a:p>
            <a:pPr marL="0" indent="0">
              <a:buNone/>
            </a:pPr>
            <a:r>
              <a:rPr lang="zh-CN" altLang="en-US" sz="2400">
                <a:solidFill>
                  <a:schemeClr val="bg1"/>
                </a:solidFill>
              </a:rPr>
              <a:t>Who he/she is</a:t>
            </a:r>
            <a:endParaRPr lang="zh-CN" altLang="en-US" sz="2400">
              <a:solidFill>
                <a:schemeClr val="bg1"/>
              </a:solidFill>
            </a:endParaRPr>
          </a:p>
          <a:p>
            <a:pPr marL="0" indent="0">
              <a:buNone/>
            </a:pPr>
            <a:r>
              <a:rPr lang="zh-CN" altLang="en-US" sz="2400">
                <a:solidFill>
                  <a:schemeClr val="bg1"/>
                </a:solidFill>
              </a:rPr>
              <a:t>How you knew him/her</a:t>
            </a:r>
            <a:endParaRPr lang="zh-CN" altLang="en-US" sz="2400">
              <a:solidFill>
                <a:schemeClr val="bg1"/>
              </a:solidFill>
            </a:endParaRPr>
          </a:p>
          <a:p>
            <a:pPr marL="0" indent="0">
              <a:buNone/>
            </a:pPr>
            <a:r>
              <a:rPr lang="zh-CN" altLang="en-US" sz="2400">
                <a:solidFill>
                  <a:schemeClr val="bg1"/>
                </a:solidFill>
              </a:rPr>
              <a:t>What he/she posts on social media</a:t>
            </a:r>
            <a:endParaRPr lang="zh-CN" altLang="en-US" sz="2400">
              <a:solidFill>
                <a:schemeClr val="bg1"/>
              </a:solidFill>
            </a:endParaRPr>
          </a:p>
          <a:p>
            <a:pPr marL="0" indent="0">
              <a:buNone/>
            </a:pPr>
            <a:r>
              <a:rPr lang="zh-CN" altLang="en-US" sz="2400">
                <a:solidFill>
                  <a:schemeClr val="bg1"/>
                </a:solidFill>
              </a:rPr>
              <a:t>And explain why you follow him/her on social media</a:t>
            </a:r>
            <a:endParaRPr lang="zh-CN" altLang="en-US" sz="2400">
              <a:solidFill>
                <a:schemeClr val="bg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solidFill>
                  <a:schemeClr val="bg1"/>
                </a:solidFill>
              </a:rPr>
              <a:t>Describe a someone you really like to spend time with</a:t>
            </a:r>
            <a:endParaRPr lang="zh-CN" altLang="en-US" sz="2400">
              <a:solidFill>
                <a:schemeClr val="bg1"/>
              </a:solidFill>
            </a:endParaRPr>
          </a:p>
          <a:p>
            <a:pPr marL="0" indent="0">
              <a:buNone/>
            </a:pPr>
            <a:endParaRPr lang="zh-CN" altLang="en-US" sz="2400">
              <a:solidFill>
                <a:schemeClr val="bg1"/>
              </a:solidFill>
            </a:endParaRPr>
          </a:p>
          <a:p>
            <a:pPr marL="0" indent="0">
              <a:buNone/>
            </a:pPr>
            <a:r>
              <a:rPr lang="zh-CN" altLang="en-US" sz="2400">
                <a:solidFill>
                  <a:schemeClr val="bg1"/>
                </a:solidFill>
              </a:rPr>
              <a:t>You should say</a:t>
            </a:r>
            <a:endParaRPr lang="zh-CN" altLang="en-US" sz="2400">
              <a:solidFill>
                <a:schemeClr val="bg1"/>
              </a:solidFill>
            </a:endParaRPr>
          </a:p>
          <a:p>
            <a:pPr marL="0" indent="0">
              <a:buNone/>
            </a:pPr>
            <a:r>
              <a:rPr lang="zh-CN" altLang="en-US" sz="2400">
                <a:solidFill>
                  <a:schemeClr val="bg1"/>
                </a:solidFill>
              </a:rPr>
              <a:t>Who this person is</a:t>
            </a:r>
            <a:endParaRPr lang="zh-CN" altLang="en-US" sz="2400">
              <a:solidFill>
                <a:schemeClr val="bg1"/>
              </a:solidFill>
            </a:endParaRPr>
          </a:p>
          <a:p>
            <a:pPr marL="0" indent="0">
              <a:buNone/>
            </a:pPr>
            <a:r>
              <a:rPr lang="zh-CN" altLang="en-US" sz="2400">
                <a:solidFill>
                  <a:schemeClr val="bg1"/>
                </a:solidFill>
              </a:rPr>
              <a:t>How you knew him/her</a:t>
            </a:r>
            <a:endParaRPr lang="zh-CN" altLang="en-US" sz="2400">
              <a:solidFill>
                <a:schemeClr val="bg1"/>
              </a:solidFill>
            </a:endParaRPr>
          </a:p>
          <a:p>
            <a:pPr marL="0" indent="0">
              <a:buNone/>
            </a:pPr>
            <a:r>
              <a:rPr lang="zh-CN" altLang="en-US" sz="2400">
                <a:solidFill>
                  <a:schemeClr val="bg1"/>
                </a:solidFill>
              </a:rPr>
              <a:t>What you usually do together</a:t>
            </a:r>
            <a:endParaRPr lang="zh-CN" altLang="en-US" sz="2400">
              <a:solidFill>
                <a:schemeClr val="bg1"/>
              </a:solidFill>
            </a:endParaRPr>
          </a:p>
          <a:p>
            <a:pPr marL="0" indent="0">
              <a:buNone/>
            </a:pPr>
            <a:r>
              <a:rPr lang="zh-CN" altLang="en-US" sz="2400">
                <a:solidFill>
                  <a:schemeClr val="bg1"/>
                </a:solidFill>
              </a:rPr>
              <a:t>And explain why you like to spend time with him/her</a:t>
            </a:r>
            <a:endParaRPr lang="zh-CN" altLang="en-US" sz="24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219200" y="0"/>
            <a:ext cx="10732135" cy="6539865"/>
          </a:xfrm>
        </p:spPr>
        <p:txBody>
          <a:bodyPr>
            <a:noAutofit/>
          </a:bodyPr>
          <a:p>
            <a:pPr marL="0" indent="0">
              <a:buNone/>
            </a:pPr>
            <a:r>
              <a:rPr lang="zh-CN" altLang="en-US"/>
              <a:t>街道、纪念品商店、纪念品</a:t>
            </a:r>
            <a:endParaRPr lang="zh-CN" altLang="en-US"/>
          </a:p>
          <a:p>
            <a:pPr marL="0" indent="0">
              <a:buNone/>
            </a:pPr>
            <a:r>
              <a:rPr lang="zh-CN" altLang="en-US" sz="1800"/>
              <a:t>The most renowned street is named</a:t>
            </a:r>
            <a:r>
              <a:rPr lang="zh-CN" altLang="en-US" sz="1800">
                <a:solidFill>
                  <a:srgbClr val="FFFF00"/>
                </a:solidFill>
              </a:rPr>
              <a:t> Hongqi Pedestrian Street</a:t>
            </a:r>
            <a:r>
              <a:rPr lang="zh-CN" altLang="en-US" sz="1800"/>
              <a:t>. Along the streets, there’ re various kinds of local snacks and antiques. No matter the old or young generation would like to hang out with their friends and enjoy shopping in the street market. Visitors could purchase souvenirs and handicrafts, such as </a:t>
            </a:r>
            <a:r>
              <a:rPr lang="zh-CN" altLang="en-US" sz="1800">
                <a:solidFill>
                  <a:srgbClr val="FFFF00"/>
                </a:solidFill>
              </a:rPr>
              <a:t>furry toys, cross stitches ,jigsaws and refrigerator magnets</a:t>
            </a:r>
            <a:r>
              <a:rPr lang="zh-CN" altLang="en-US" sz="1800"/>
              <a:t> for our friends as well as ourselves.  These souvenirs can strengthen our friendship. Meanwhile, we can recall our fantastic memories. The shopping mall named </a:t>
            </a:r>
            <a:r>
              <a:rPr lang="zh-CN" altLang="en-US" sz="1800">
                <a:solidFill>
                  <a:srgbClr val="FFFF00"/>
                </a:solidFill>
              </a:rPr>
              <a:t>Zhongyang Plaza </a:t>
            </a:r>
            <a:r>
              <a:rPr lang="zh-CN" altLang="en-US" sz="1800"/>
              <a:t>along the street is a paradise for shopaholics where people could purchase almost everything from daily necessities to luxuries, for instance cosmetics , </a:t>
            </a:r>
            <a:r>
              <a:rPr lang="zh-CN" altLang="en-US" sz="1800">
                <a:solidFill>
                  <a:srgbClr val="FFFF00"/>
                </a:solidFill>
              </a:rPr>
              <a:t>stylish clothes and handbags</a:t>
            </a:r>
            <a:r>
              <a:rPr lang="zh-CN" altLang="en-US" sz="1800"/>
              <a:t> with discounts. The staff always wear a smile on their face to show customers warm welcome. </a:t>
            </a:r>
            <a:r>
              <a:rPr lang="zh-CN" altLang="en-US" sz="1800">
                <a:solidFill>
                  <a:srgbClr val="FFFF00"/>
                </a:solidFill>
              </a:rPr>
              <a:t>Tian Lala Cafe</a:t>
            </a:r>
            <a:r>
              <a:rPr lang="zh-CN" altLang="en-US" sz="1800"/>
              <a:t> on the side of street is absolutely my first choice on weekends where I could enjoy a cup of lattee, especially in the morning, which makes me feel refreshed and improves my studying efficiency dramatically. I could fully concentrate on study in this quiet atmosphere. You know, coffee makes my day. Actually, I have a sweet tooth. Sometimes I grab some desserts like muffin, cookie or cheese cake which bring good mood to me. Practically, I have sandwiches for lunch because I grow up eating them. They are one of my life-long favorite food. There' re various flavors to choose from, like ham &amp; cheese, roast chicken and tuna.</a:t>
            </a:r>
            <a:endParaRPr lang="zh-CN" altLang="en-US"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solidFill>
                  <a:schemeClr val="bg1"/>
                </a:solidFill>
              </a:rPr>
              <a:t>Describe a person who contributes to the society</a:t>
            </a:r>
            <a:endParaRPr lang="zh-CN" altLang="en-US" sz="2400">
              <a:solidFill>
                <a:schemeClr val="bg1"/>
              </a:solidFill>
            </a:endParaRPr>
          </a:p>
          <a:p>
            <a:pPr marL="0" indent="0">
              <a:buNone/>
            </a:pPr>
            <a:endParaRPr lang="zh-CN" altLang="en-US" sz="2400">
              <a:solidFill>
                <a:schemeClr val="bg1"/>
              </a:solidFill>
            </a:endParaRPr>
          </a:p>
          <a:p>
            <a:pPr marL="0" indent="0">
              <a:buNone/>
            </a:pPr>
            <a:r>
              <a:rPr lang="zh-CN" altLang="en-US" sz="2400">
                <a:solidFill>
                  <a:schemeClr val="bg1"/>
                </a:solidFill>
              </a:rPr>
              <a:t>You should say</a:t>
            </a:r>
            <a:endParaRPr lang="zh-CN" altLang="en-US" sz="2400">
              <a:solidFill>
                <a:schemeClr val="bg1"/>
              </a:solidFill>
            </a:endParaRPr>
          </a:p>
          <a:p>
            <a:pPr marL="0" indent="0">
              <a:buNone/>
            </a:pPr>
            <a:r>
              <a:rPr lang="zh-CN" altLang="en-US" sz="2400">
                <a:solidFill>
                  <a:schemeClr val="bg1"/>
                </a:solidFill>
              </a:rPr>
              <a:t>Who this person is</a:t>
            </a:r>
            <a:endParaRPr lang="zh-CN" altLang="en-US" sz="2400">
              <a:solidFill>
                <a:schemeClr val="bg1"/>
              </a:solidFill>
            </a:endParaRPr>
          </a:p>
          <a:p>
            <a:pPr marL="0" indent="0">
              <a:buNone/>
            </a:pPr>
            <a:r>
              <a:rPr lang="zh-CN" altLang="en-US" sz="2400">
                <a:solidFill>
                  <a:schemeClr val="bg1"/>
                </a:solidFill>
              </a:rPr>
              <a:t>How you knew him/her</a:t>
            </a:r>
            <a:endParaRPr lang="zh-CN" altLang="en-US" sz="2400">
              <a:solidFill>
                <a:schemeClr val="bg1"/>
              </a:solidFill>
            </a:endParaRPr>
          </a:p>
          <a:p>
            <a:pPr marL="0" indent="0">
              <a:buNone/>
            </a:pPr>
            <a:r>
              <a:rPr lang="zh-CN" altLang="en-US" sz="2400">
                <a:solidFill>
                  <a:schemeClr val="bg1"/>
                </a:solidFill>
              </a:rPr>
              <a:t>What type of work he/she does</a:t>
            </a:r>
            <a:endParaRPr lang="zh-CN" altLang="en-US" sz="2400">
              <a:solidFill>
                <a:schemeClr val="bg1"/>
              </a:solidFill>
            </a:endParaRPr>
          </a:p>
          <a:p>
            <a:pPr marL="0" indent="0">
              <a:buNone/>
            </a:pPr>
            <a:r>
              <a:rPr lang="zh-CN" altLang="en-US" sz="2400">
                <a:solidFill>
                  <a:schemeClr val="bg1"/>
                </a:solidFill>
              </a:rPr>
              <a:t>And explain why you think he/she contributes to the society</a:t>
            </a:r>
            <a:endParaRPr lang="zh-CN" altLang="en-US" sz="2400">
              <a:solidFill>
                <a:schemeClr val="bg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solidFill>
                  <a:schemeClr val="bg1"/>
                </a:solidFill>
              </a:rPr>
              <a:t>Describe a skill that was difficult for you to learn</a:t>
            </a:r>
            <a:endParaRPr lang="zh-CN" altLang="en-US" sz="2400">
              <a:solidFill>
                <a:schemeClr val="bg1"/>
              </a:solidFill>
            </a:endParaRPr>
          </a:p>
          <a:p>
            <a:pPr marL="0" indent="0">
              <a:buNone/>
            </a:pPr>
            <a:endParaRPr lang="zh-CN" altLang="en-US" sz="2400">
              <a:solidFill>
                <a:schemeClr val="bg1"/>
              </a:solidFill>
            </a:endParaRPr>
          </a:p>
          <a:p>
            <a:pPr marL="0" indent="0">
              <a:buNone/>
            </a:pPr>
            <a:r>
              <a:rPr lang="zh-CN" altLang="en-US" sz="2400">
                <a:solidFill>
                  <a:schemeClr val="bg1"/>
                </a:solidFill>
              </a:rPr>
              <a:t>You should say</a:t>
            </a:r>
            <a:endParaRPr lang="zh-CN" altLang="en-US" sz="2400">
              <a:solidFill>
                <a:schemeClr val="bg1"/>
              </a:solidFill>
            </a:endParaRPr>
          </a:p>
          <a:p>
            <a:pPr marL="0" indent="0">
              <a:buNone/>
            </a:pPr>
            <a:r>
              <a:rPr lang="zh-CN" altLang="en-US" sz="2400">
                <a:solidFill>
                  <a:schemeClr val="bg1"/>
                </a:solidFill>
              </a:rPr>
              <a:t>When you learned it</a:t>
            </a:r>
            <a:endParaRPr lang="zh-CN" altLang="en-US" sz="2400">
              <a:solidFill>
                <a:schemeClr val="bg1"/>
              </a:solidFill>
            </a:endParaRPr>
          </a:p>
          <a:p>
            <a:pPr marL="0" indent="0">
              <a:buNone/>
            </a:pPr>
            <a:r>
              <a:rPr lang="zh-CN" altLang="en-US" sz="2400">
                <a:solidFill>
                  <a:schemeClr val="bg1"/>
                </a:solidFill>
              </a:rPr>
              <a:t>Why you learned it</a:t>
            </a:r>
            <a:endParaRPr lang="zh-CN" altLang="en-US" sz="2400">
              <a:solidFill>
                <a:schemeClr val="bg1"/>
              </a:solidFill>
            </a:endParaRPr>
          </a:p>
          <a:p>
            <a:pPr marL="0" indent="0">
              <a:buNone/>
            </a:pPr>
            <a:r>
              <a:rPr lang="zh-CN" altLang="en-US" sz="2400">
                <a:solidFill>
                  <a:schemeClr val="bg1"/>
                </a:solidFill>
              </a:rPr>
              <a:t>How you learned it</a:t>
            </a:r>
            <a:endParaRPr lang="zh-CN" altLang="en-US" sz="2400">
              <a:solidFill>
                <a:schemeClr val="bg1"/>
              </a:solidFill>
            </a:endParaRPr>
          </a:p>
          <a:p>
            <a:pPr marL="0" indent="0">
              <a:buNone/>
            </a:pPr>
            <a:r>
              <a:rPr lang="zh-CN" altLang="en-US" sz="2400">
                <a:solidFill>
                  <a:schemeClr val="bg1"/>
                </a:solidFill>
              </a:rPr>
              <a:t>How you felt when you learned it</a:t>
            </a:r>
            <a:endParaRPr lang="zh-CN" altLang="en-US" sz="2400">
              <a:solidFill>
                <a:schemeClr val="bg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solidFill>
                  <a:schemeClr val="bg1"/>
                </a:solidFill>
              </a:rPr>
              <a:t>Describe a skill you learned from older people</a:t>
            </a:r>
            <a:endParaRPr lang="zh-CN" altLang="en-US" sz="2400">
              <a:solidFill>
                <a:schemeClr val="bg1"/>
              </a:solidFill>
            </a:endParaRPr>
          </a:p>
          <a:p>
            <a:pPr marL="0" indent="0">
              <a:buNone/>
            </a:pPr>
            <a:endParaRPr lang="zh-CN" altLang="en-US" sz="2400">
              <a:solidFill>
                <a:schemeClr val="bg1"/>
              </a:solidFill>
            </a:endParaRPr>
          </a:p>
          <a:p>
            <a:pPr marL="0" indent="0">
              <a:buNone/>
            </a:pPr>
            <a:r>
              <a:rPr lang="zh-CN" altLang="en-US" sz="2400">
                <a:solidFill>
                  <a:schemeClr val="bg1"/>
                </a:solidFill>
              </a:rPr>
              <a:t>You should say</a:t>
            </a:r>
            <a:endParaRPr lang="zh-CN" altLang="en-US" sz="2400">
              <a:solidFill>
                <a:schemeClr val="bg1"/>
              </a:solidFill>
            </a:endParaRPr>
          </a:p>
          <a:p>
            <a:pPr marL="0" indent="0">
              <a:buNone/>
            </a:pPr>
            <a:r>
              <a:rPr lang="zh-CN" altLang="en-US" sz="2400">
                <a:solidFill>
                  <a:schemeClr val="bg1"/>
                </a:solidFill>
              </a:rPr>
              <a:t>What the skill is</a:t>
            </a:r>
            <a:endParaRPr lang="zh-CN" altLang="en-US" sz="2400">
              <a:solidFill>
                <a:schemeClr val="bg1"/>
              </a:solidFill>
            </a:endParaRPr>
          </a:p>
          <a:p>
            <a:pPr marL="0" indent="0">
              <a:buNone/>
            </a:pPr>
            <a:r>
              <a:rPr lang="zh-CN" altLang="en-US" sz="2400">
                <a:solidFill>
                  <a:schemeClr val="bg1"/>
                </a:solidFill>
              </a:rPr>
              <a:t>Who you learned it from</a:t>
            </a:r>
            <a:endParaRPr lang="zh-CN" altLang="en-US" sz="2400">
              <a:solidFill>
                <a:schemeClr val="bg1"/>
              </a:solidFill>
            </a:endParaRPr>
          </a:p>
          <a:p>
            <a:pPr marL="0" indent="0">
              <a:buNone/>
            </a:pPr>
            <a:r>
              <a:rPr lang="zh-CN" altLang="en-US" sz="2400">
                <a:solidFill>
                  <a:schemeClr val="bg1"/>
                </a:solidFill>
              </a:rPr>
              <a:t>How you learned it</a:t>
            </a:r>
            <a:endParaRPr lang="zh-CN" altLang="en-US" sz="2400">
              <a:solidFill>
                <a:schemeClr val="bg1"/>
              </a:solidFill>
            </a:endParaRPr>
          </a:p>
          <a:p>
            <a:pPr marL="0" indent="0">
              <a:buNone/>
            </a:pPr>
            <a:r>
              <a:rPr lang="zh-CN" altLang="en-US" sz="2400">
                <a:solidFill>
                  <a:schemeClr val="bg1"/>
                </a:solidFill>
              </a:rPr>
              <a:t>And how you feel about it</a:t>
            </a:r>
            <a:endParaRPr lang="zh-CN" altLang="en-US" sz="2400">
              <a:solidFill>
                <a:schemeClr val="bg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solidFill>
                  <a:schemeClr val="bg1"/>
                </a:solidFill>
              </a:rPr>
              <a:t>Describe a someone you really like to spend time with</a:t>
            </a:r>
            <a:endParaRPr lang="zh-CN" altLang="en-US" sz="2400">
              <a:solidFill>
                <a:schemeClr val="bg1"/>
              </a:solidFill>
            </a:endParaRPr>
          </a:p>
          <a:p>
            <a:pPr marL="0" indent="0">
              <a:buNone/>
            </a:pPr>
            <a:endParaRPr lang="zh-CN" altLang="en-US" sz="2400">
              <a:solidFill>
                <a:schemeClr val="bg1"/>
              </a:solidFill>
            </a:endParaRPr>
          </a:p>
          <a:p>
            <a:pPr marL="0" indent="0">
              <a:buNone/>
            </a:pPr>
            <a:r>
              <a:rPr lang="zh-CN" altLang="en-US" sz="2400">
                <a:solidFill>
                  <a:schemeClr val="bg1"/>
                </a:solidFill>
              </a:rPr>
              <a:t>You should say</a:t>
            </a:r>
            <a:endParaRPr lang="zh-CN" altLang="en-US" sz="2400">
              <a:solidFill>
                <a:schemeClr val="bg1"/>
              </a:solidFill>
            </a:endParaRPr>
          </a:p>
          <a:p>
            <a:pPr marL="0" indent="0">
              <a:buNone/>
            </a:pPr>
            <a:r>
              <a:rPr lang="zh-CN" altLang="en-US" sz="2400">
                <a:solidFill>
                  <a:schemeClr val="bg1"/>
                </a:solidFill>
              </a:rPr>
              <a:t>Who this person is</a:t>
            </a:r>
            <a:endParaRPr lang="zh-CN" altLang="en-US" sz="2400">
              <a:solidFill>
                <a:schemeClr val="bg1"/>
              </a:solidFill>
            </a:endParaRPr>
          </a:p>
          <a:p>
            <a:pPr marL="0" indent="0">
              <a:buNone/>
            </a:pPr>
            <a:r>
              <a:rPr lang="zh-CN" altLang="en-US" sz="2400">
                <a:solidFill>
                  <a:schemeClr val="bg1"/>
                </a:solidFill>
              </a:rPr>
              <a:t>How you knew him/her</a:t>
            </a:r>
            <a:endParaRPr lang="zh-CN" altLang="en-US" sz="2400">
              <a:solidFill>
                <a:schemeClr val="bg1"/>
              </a:solidFill>
            </a:endParaRPr>
          </a:p>
          <a:p>
            <a:pPr marL="0" indent="0">
              <a:buNone/>
            </a:pPr>
            <a:r>
              <a:rPr lang="zh-CN" altLang="en-US" sz="2400">
                <a:solidFill>
                  <a:schemeClr val="bg1"/>
                </a:solidFill>
              </a:rPr>
              <a:t>What you usually do together</a:t>
            </a:r>
            <a:endParaRPr lang="zh-CN" altLang="en-US" sz="2400">
              <a:solidFill>
                <a:schemeClr val="bg1"/>
              </a:solidFill>
            </a:endParaRPr>
          </a:p>
          <a:p>
            <a:pPr marL="0" indent="0">
              <a:buNone/>
            </a:pPr>
            <a:r>
              <a:rPr lang="zh-CN" altLang="en-US" sz="2400">
                <a:solidFill>
                  <a:schemeClr val="bg1"/>
                </a:solidFill>
              </a:rPr>
              <a:t>And explain why you like to spend time with him/her</a:t>
            </a:r>
            <a:endParaRPr lang="zh-CN" altLang="en-US" sz="2400">
              <a:solidFill>
                <a:schemeClr val="bg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solidFill>
                  <a:srgbClr val="FFFF00"/>
                </a:solidFill>
              </a:rPr>
              <a:t>Concentration</a:t>
            </a:r>
            <a:endParaRPr lang="zh-CN" altLang="en-US" sz="2400">
              <a:solidFill>
                <a:srgbClr val="FFFF00"/>
              </a:solidFill>
            </a:endParaRPr>
          </a:p>
          <a:p>
            <a:pPr>
              <a:buFont typeface="Wingdings" panose="05000000000000000000" charset="0"/>
              <a:buChar char="l"/>
            </a:pPr>
            <a:r>
              <a:rPr lang="zh-CN" altLang="en-US" sz="2400">
                <a:solidFill>
                  <a:schemeClr val="bg1"/>
                </a:solidFill>
              </a:rPr>
              <a:t>When do you need to be focused?</a:t>
            </a:r>
            <a:endParaRPr lang="zh-CN" altLang="en-US" sz="2400">
              <a:solidFill>
                <a:schemeClr val="bg1"/>
              </a:solidFill>
            </a:endParaRPr>
          </a:p>
          <a:p>
            <a:pPr>
              <a:buFont typeface="Wingdings" panose="05000000000000000000" charset="0"/>
              <a:buChar char="l"/>
            </a:pPr>
            <a:r>
              <a:rPr lang="zh-CN" altLang="en-US" sz="2400">
                <a:solidFill>
                  <a:schemeClr val="bg1"/>
                </a:solidFill>
              </a:rPr>
              <a:t>What may distract you when you’re trying to stay focused?</a:t>
            </a:r>
            <a:endParaRPr lang="zh-CN" altLang="en-US" sz="2400">
              <a:solidFill>
                <a:schemeClr val="bg1"/>
              </a:solidFill>
            </a:endParaRPr>
          </a:p>
          <a:p>
            <a:pPr>
              <a:buFont typeface="Wingdings" panose="05000000000000000000" charset="0"/>
              <a:buChar char="l"/>
            </a:pPr>
            <a:r>
              <a:rPr lang="zh-CN" altLang="en-US" sz="2400">
                <a:solidFill>
                  <a:schemeClr val="bg1"/>
                </a:solidFill>
              </a:rPr>
              <a:t>What do you do to help you concentrate?</a:t>
            </a:r>
            <a:endParaRPr lang="zh-CN" altLang="en-US" sz="2400">
              <a:solidFill>
                <a:schemeClr val="bg1"/>
              </a:solidFill>
            </a:endParaRPr>
          </a:p>
          <a:p>
            <a:pPr>
              <a:buFont typeface="Wingdings" panose="05000000000000000000" charset="0"/>
              <a:buChar char="l"/>
            </a:pPr>
            <a:r>
              <a:rPr lang="zh-CN" altLang="en-US" sz="2400">
                <a:solidFill>
                  <a:schemeClr val="bg1"/>
                </a:solidFill>
              </a:rPr>
              <a:t>Is it difficult for you to stay focused on something?</a:t>
            </a:r>
            <a:endParaRPr lang="zh-CN" altLang="en-US" sz="2400">
              <a:solidFill>
                <a:schemeClr val="bg1"/>
              </a:solidFill>
            </a:endParaRPr>
          </a:p>
          <a:p>
            <a:pPr marL="0" indent="0">
              <a:buFont typeface="Wingdings" panose="05000000000000000000" charset="0"/>
              <a:buNone/>
            </a:pPr>
            <a:r>
              <a:rPr lang="zh-CN" altLang="en-US" sz="2400">
                <a:solidFill>
                  <a:srgbClr val="FFFF00"/>
                </a:solidFill>
              </a:rPr>
              <a:t>Science</a:t>
            </a:r>
            <a:endParaRPr lang="zh-CN" altLang="en-US" sz="2400">
              <a:solidFill>
                <a:srgbClr val="FFFF00"/>
              </a:solidFill>
            </a:endParaRPr>
          </a:p>
          <a:p>
            <a:pPr/>
            <a:r>
              <a:rPr lang="zh-CN" altLang="en-US" sz="2400">
                <a:solidFill>
                  <a:schemeClr val="bg1"/>
                </a:solidFill>
              </a:rPr>
              <a:t>Do you like science?</a:t>
            </a:r>
            <a:endParaRPr lang="zh-CN" altLang="en-US" sz="2400">
              <a:solidFill>
                <a:schemeClr val="bg1"/>
              </a:solidFill>
            </a:endParaRPr>
          </a:p>
          <a:p>
            <a:pPr/>
            <a:r>
              <a:rPr lang="zh-CN" altLang="en-US" sz="2400">
                <a:solidFill>
                  <a:schemeClr val="bg1"/>
                </a:solidFill>
              </a:rPr>
              <a:t>When did you start to learn about science?</a:t>
            </a:r>
            <a:endParaRPr lang="zh-CN" altLang="en-US" sz="2400">
              <a:solidFill>
                <a:schemeClr val="bg1"/>
              </a:solidFill>
            </a:endParaRPr>
          </a:p>
          <a:p>
            <a:pPr/>
            <a:r>
              <a:rPr lang="zh-CN" altLang="en-US" sz="2400">
                <a:solidFill>
                  <a:schemeClr val="bg1"/>
                </a:solidFill>
              </a:rPr>
              <a:t>Which science subject is interesting to you?</a:t>
            </a:r>
            <a:endParaRPr lang="zh-CN" altLang="en-US" sz="2400">
              <a:solidFill>
                <a:schemeClr val="bg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solidFill>
                  <a:srgbClr val="FFFF00"/>
                </a:solidFill>
              </a:rPr>
              <a:t>Headphone  </a:t>
            </a:r>
            <a:endParaRPr lang="zh-CN" altLang="en-US" sz="2400">
              <a:solidFill>
                <a:srgbClr val="FFFF00"/>
              </a:solidFill>
            </a:endParaRPr>
          </a:p>
          <a:p>
            <a:r>
              <a:rPr lang="zh-CN" altLang="en-US" sz="2400">
                <a:solidFill>
                  <a:schemeClr val="bg1"/>
                </a:solidFill>
              </a:rPr>
              <a:t>Do you use headphones?</a:t>
            </a:r>
            <a:endParaRPr lang="zh-CN" altLang="en-US" sz="2400">
              <a:solidFill>
                <a:schemeClr val="bg1"/>
              </a:solidFill>
            </a:endParaRPr>
          </a:p>
          <a:p>
            <a:r>
              <a:rPr lang="zh-CN" altLang="en-US" sz="2400">
                <a:solidFill>
                  <a:schemeClr val="bg1"/>
                </a:solidFill>
              </a:rPr>
              <a:t>What type of headphones do you use?</a:t>
            </a:r>
            <a:endParaRPr lang="zh-CN" altLang="en-US" sz="2400">
              <a:solidFill>
                <a:schemeClr val="bg1"/>
              </a:solidFill>
            </a:endParaRPr>
          </a:p>
          <a:p>
            <a:r>
              <a:rPr lang="zh-CN" altLang="en-US" sz="2400">
                <a:solidFill>
                  <a:schemeClr val="bg1"/>
                </a:solidFill>
              </a:rPr>
              <a:t>When would you use headphones?</a:t>
            </a:r>
            <a:endParaRPr lang="zh-CN" altLang="en-US" sz="2400">
              <a:solidFill>
                <a:schemeClr val="bg1"/>
              </a:solidFill>
            </a:endParaRPr>
          </a:p>
          <a:p>
            <a:r>
              <a:rPr lang="zh-CN" altLang="en-US" sz="2400">
                <a:solidFill>
                  <a:schemeClr val="bg1"/>
                </a:solidFill>
              </a:rPr>
              <a:t>In what conditions, you won’t use headphones?</a:t>
            </a:r>
            <a:endParaRPr lang="zh-CN" altLang="en-US" sz="2400">
              <a:solidFill>
                <a:schemeClr val="bg1"/>
              </a:solidFill>
            </a:endParaRPr>
          </a:p>
          <a:p>
            <a:pPr marL="0" indent="0">
              <a:buNone/>
            </a:pPr>
            <a:r>
              <a:rPr lang="zh-CN" altLang="en-US" sz="2400">
                <a:solidFill>
                  <a:srgbClr val="FFFF00"/>
                </a:solidFill>
              </a:rPr>
              <a:t>Shoe</a:t>
            </a:r>
            <a:endParaRPr lang="zh-CN" altLang="en-US" sz="2400">
              <a:solidFill>
                <a:srgbClr val="FFFF00"/>
              </a:solidFill>
            </a:endParaRPr>
          </a:p>
          <a:p>
            <a:r>
              <a:rPr lang="zh-CN" altLang="en-US" sz="2400">
                <a:solidFill>
                  <a:schemeClr val="bg1"/>
                </a:solidFill>
              </a:rPr>
              <a:t>Do you like buying shoes? How often?</a:t>
            </a:r>
            <a:endParaRPr lang="zh-CN" altLang="en-US" sz="2400">
              <a:solidFill>
                <a:schemeClr val="bg1"/>
              </a:solidFill>
            </a:endParaRPr>
          </a:p>
          <a:p>
            <a:r>
              <a:rPr lang="zh-CN" altLang="en-US" sz="2400">
                <a:solidFill>
                  <a:schemeClr val="bg1"/>
                </a:solidFill>
              </a:rPr>
              <a:t>Have you ever bought shoes online?</a:t>
            </a:r>
            <a:endParaRPr lang="zh-CN" altLang="en-US" sz="2400">
              <a:solidFill>
                <a:schemeClr val="bg1"/>
              </a:solidFill>
            </a:endParaRPr>
          </a:p>
          <a:p>
            <a:r>
              <a:rPr lang="zh-CN" altLang="en-US" sz="2400">
                <a:solidFill>
                  <a:schemeClr val="bg1"/>
                </a:solidFill>
              </a:rPr>
              <a:t>How much money do you usually spend on shoes?</a:t>
            </a:r>
            <a:endParaRPr lang="zh-CN" altLang="en-US" sz="2400">
              <a:solidFill>
                <a:schemeClr val="bg1"/>
              </a:solidFill>
            </a:endParaRPr>
          </a:p>
          <a:p>
            <a:r>
              <a:rPr lang="zh-CN" altLang="en-US" sz="2400">
                <a:solidFill>
                  <a:schemeClr val="bg1"/>
                </a:solidFill>
              </a:rPr>
              <a:t>Which do you prefer, fashionable shoes or comfortable shoes?</a:t>
            </a:r>
            <a:endParaRPr lang="zh-CN" altLang="en-US" sz="2400">
              <a:solidFill>
                <a:schemeClr val="bg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solidFill>
                  <a:srgbClr val="FFFF00"/>
                </a:solidFill>
              </a:rPr>
              <a:t>Sports Program </a:t>
            </a:r>
            <a:endParaRPr lang="zh-CN" altLang="en-US" sz="2400">
              <a:solidFill>
                <a:srgbClr val="FFFF00"/>
              </a:solidFill>
            </a:endParaRPr>
          </a:p>
          <a:p>
            <a:r>
              <a:rPr lang="zh-CN" altLang="en-US" sz="2400">
                <a:solidFill>
                  <a:schemeClr val="bg1"/>
                </a:solidFill>
              </a:rPr>
              <a:t>Do you like watching sport programs on TV?</a:t>
            </a:r>
            <a:endParaRPr lang="zh-CN" altLang="en-US" sz="2400">
              <a:solidFill>
                <a:schemeClr val="bg1"/>
              </a:solidFill>
            </a:endParaRPr>
          </a:p>
          <a:p>
            <a:r>
              <a:rPr lang="zh-CN" altLang="en-US" sz="2400">
                <a:solidFill>
                  <a:schemeClr val="bg1"/>
                </a:solidFill>
              </a:rPr>
              <a:t>Do you like to watch live sports games?</a:t>
            </a:r>
            <a:endParaRPr lang="zh-CN" altLang="en-US" sz="2400">
              <a:solidFill>
                <a:schemeClr val="bg1"/>
              </a:solidFill>
            </a:endParaRPr>
          </a:p>
          <a:p>
            <a:r>
              <a:rPr lang="zh-CN" altLang="en-US" sz="2400">
                <a:solidFill>
                  <a:schemeClr val="bg1"/>
                </a:solidFill>
              </a:rPr>
              <a:t>Who do you like to watch sports games with?</a:t>
            </a:r>
            <a:endParaRPr lang="zh-CN" altLang="en-US" sz="2400">
              <a:solidFill>
                <a:schemeClr val="bg1"/>
              </a:solidFill>
            </a:endParaRPr>
          </a:p>
          <a:p>
            <a:r>
              <a:rPr lang="zh-CN" altLang="en-US" sz="2400">
                <a:solidFill>
                  <a:schemeClr val="bg1"/>
                </a:solidFill>
              </a:rPr>
              <a:t>What kinds of games do you expect to watch in the future?</a:t>
            </a:r>
            <a:endParaRPr lang="zh-CN" altLang="en-US" sz="2400">
              <a:solidFill>
                <a:schemeClr val="bg1"/>
              </a:solidFill>
            </a:endParaRPr>
          </a:p>
          <a:p>
            <a:pPr marL="0" indent="0">
              <a:buNone/>
            </a:pPr>
            <a:r>
              <a:rPr lang="zh-CN" altLang="en-US" sz="2400">
                <a:solidFill>
                  <a:srgbClr val="FFFF00"/>
                </a:solidFill>
              </a:rPr>
              <a:t>Mirrors </a:t>
            </a:r>
            <a:endParaRPr lang="zh-CN" altLang="en-US" sz="2400">
              <a:solidFill>
                <a:srgbClr val="FFFF00"/>
              </a:solidFill>
            </a:endParaRPr>
          </a:p>
          <a:p>
            <a:r>
              <a:rPr lang="zh-CN" altLang="en-US" sz="2400">
                <a:solidFill>
                  <a:schemeClr val="bg1"/>
                </a:solidFill>
              </a:rPr>
              <a:t>Do you like looking at yourself in the mirror? How often?</a:t>
            </a:r>
            <a:endParaRPr lang="zh-CN" altLang="en-US" sz="2400">
              <a:solidFill>
                <a:schemeClr val="bg1"/>
              </a:solidFill>
            </a:endParaRPr>
          </a:p>
          <a:p>
            <a:r>
              <a:rPr lang="zh-CN" altLang="en-US" sz="2400">
                <a:solidFill>
                  <a:schemeClr val="bg1"/>
                </a:solidFill>
              </a:rPr>
              <a:t>Have you ever bought mirrors?</a:t>
            </a:r>
            <a:endParaRPr lang="zh-CN" altLang="en-US" sz="2400">
              <a:solidFill>
                <a:schemeClr val="bg1"/>
              </a:solidFill>
            </a:endParaRPr>
          </a:p>
          <a:p>
            <a:r>
              <a:rPr lang="zh-CN" altLang="en-US" sz="2400">
                <a:solidFill>
                  <a:schemeClr val="bg1"/>
                </a:solidFill>
              </a:rPr>
              <a:t>Do you usually take a mirror with you?</a:t>
            </a:r>
            <a:endParaRPr lang="zh-CN" altLang="en-US" sz="2400">
              <a:solidFill>
                <a:schemeClr val="bg1"/>
              </a:solidFill>
            </a:endParaRPr>
          </a:p>
          <a:p>
            <a:r>
              <a:rPr lang="zh-CN" altLang="en-US" sz="2400">
                <a:solidFill>
                  <a:schemeClr val="bg1"/>
                </a:solidFill>
              </a:rPr>
              <a:t>Would you use mirrors to decorate your room?</a:t>
            </a:r>
            <a:endParaRPr lang="zh-CN" altLang="en-US" sz="2400">
              <a:solidFill>
                <a:schemeClr val="bg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245870" y="421640"/>
            <a:ext cx="10732135" cy="6539865"/>
          </a:xfrm>
        </p:spPr>
        <p:txBody>
          <a:bodyPr>
            <a:noAutofit/>
          </a:bodyPr>
          <a:p>
            <a:pPr marL="0" indent="0">
              <a:buNone/>
            </a:pPr>
            <a:r>
              <a:rPr lang="zh-CN" altLang="en-US" sz="2400">
                <a:solidFill>
                  <a:srgbClr val="FFFF00"/>
                </a:solidFill>
              </a:rPr>
              <a:t>Cinemas</a:t>
            </a:r>
            <a:endParaRPr lang="zh-CN" altLang="en-US" sz="2400">
              <a:solidFill>
                <a:srgbClr val="FFFF00"/>
              </a:solidFill>
            </a:endParaRPr>
          </a:p>
          <a:p>
            <a:r>
              <a:rPr lang="zh-CN" altLang="en-US" sz="2400">
                <a:solidFill>
                  <a:schemeClr val="bg1"/>
                </a:solidFill>
              </a:rPr>
              <a:t>Did you usually go to the cinema when you were a kid?</a:t>
            </a:r>
            <a:endParaRPr lang="zh-CN" altLang="en-US" sz="2400">
              <a:solidFill>
                <a:schemeClr val="bg1"/>
              </a:solidFill>
            </a:endParaRPr>
          </a:p>
          <a:p>
            <a:r>
              <a:rPr lang="zh-CN" altLang="en-US" sz="2400">
                <a:solidFill>
                  <a:schemeClr val="bg1"/>
                </a:solidFill>
              </a:rPr>
              <a:t>Do you usually go to the cinema with your friends?</a:t>
            </a:r>
            <a:endParaRPr lang="zh-CN" altLang="en-US" sz="2400">
              <a:solidFill>
                <a:schemeClr val="bg1"/>
              </a:solidFill>
            </a:endParaRPr>
          </a:p>
          <a:p>
            <a:r>
              <a:rPr lang="zh-CN" altLang="en-US" sz="2400">
                <a:solidFill>
                  <a:schemeClr val="bg1"/>
                </a:solidFill>
              </a:rPr>
              <a:t>Do you still enjoy watching the movies you loved as a child?</a:t>
            </a:r>
            <a:endParaRPr lang="zh-CN" altLang="en-US" sz="2400">
              <a:solidFill>
                <a:schemeClr val="bg1"/>
              </a:solidFill>
            </a:endParaRPr>
          </a:p>
          <a:p>
            <a:r>
              <a:rPr lang="zh-CN" altLang="en-US" sz="2400">
                <a:solidFill>
                  <a:schemeClr val="bg1"/>
                </a:solidFill>
              </a:rPr>
              <a:t>Do you prefer watching movies at home or at the cinema?</a:t>
            </a:r>
            <a:endParaRPr lang="zh-CN" altLang="en-US" sz="2400">
              <a:solidFill>
                <a:schemeClr val="bg1"/>
              </a:solidFill>
            </a:endParaRPr>
          </a:p>
          <a:p>
            <a:r>
              <a:rPr lang="zh-CN" altLang="en-US" sz="2400">
                <a:solidFill>
                  <a:schemeClr val="bg1"/>
                </a:solidFill>
              </a:rPr>
              <a:t>Did you usually go to the cinema when you were a kid?</a:t>
            </a:r>
            <a:endParaRPr lang="zh-CN" altLang="en-US" sz="2400">
              <a:solidFill>
                <a:schemeClr val="bg1"/>
              </a:solidFill>
            </a:endParaRPr>
          </a:p>
          <a:p>
            <a:r>
              <a:rPr lang="zh-CN" altLang="en-US" sz="2400">
                <a:solidFill>
                  <a:schemeClr val="bg1"/>
                </a:solidFill>
              </a:rPr>
              <a:t>Do you usually go to the cinema with your friends?</a:t>
            </a:r>
            <a:endParaRPr lang="zh-CN" altLang="en-US" sz="2400">
              <a:solidFill>
                <a:schemeClr val="bg1"/>
              </a:solidFill>
            </a:endParaRPr>
          </a:p>
          <a:p>
            <a:r>
              <a:rPr lang="zh-CN" altLang="en-US" sz="2400">
                <a:solidFill>
                  <a:schemeClr val="bg1"/>
                </a:solidFill>
              </a:rPr>
              <a:t>Do you still enjoy watching the movies you loved as a child?</a:t>
            </a:r>
            <a:endParaRPr lang="zh-CN" altLang="en-US" sz="2400">
              <a:solidFill>
                <a:schemeClr val="bg1"/>
              </a:solidFill>
            </a:endParaRPr>
          </a:p>
          <a:p>
            <a:r>
              <a:rPr lang="zh-CN" altLang="en-US" sz="2400">
                <a:solidFill>
                  <a:schemeClr val="bg1"/>
                </a:solidFill>
              </a:rPr>
              <a:t>Do you prefer watching movies at home or at the cinema?</a:t>
            </a:r>
            <a:endParaRPr lang="zh-CN" altLang="en-US" sz="2400">
              <a:solidFill>
                <a:schemeClr val="bg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219835" y="0"/>
            <a:ext cx="10732135" cy="6539865"/>
          </a:xfrm>
        </p:spPr>
        <p:txBody>
          <a:bodyPr>
            <a:noAutofit/>
          </a:bodyPr>
          <a:p>
            <a:pPr marL="0" indent="0">
              <a:buNone/>
            </a:pPr>
            <a:r>
              <a:rPr lang="zh-CN" altLang="en-US" sz="2400">
                <a:solidFill>
                  <a:srgbClr val="FFFF00"/>
                </a:solidFill>
              </a:rPr>
              <a:t>Time management</a:t>
            </a:r>
            <a:endParaRPr lang="zh-CN" altLang="en-US" sz="2400">
              <a:solidFill>
                <a:srgbClr val="FFFF00"/>
              </a:solidFill>
            </a:endParaRPr>
          </a:p>
          <a:p>
            <a:r>
              <a:rPr lang="zh-CN" altLang="en-US" sz="2400">
                <a:solidFill>
                  <a:schemeClr val="bg1"/>
                </a:solidFill>
              </a:rPr>
              <a:t>How do you plan your time in a day?</a:t>
            </a:r>
            <a:endParaRPr lang="zh-CN" altLang="en-US" sz="2400">
              <a:solidFill>
                <a:schemeClr val="bg1"/>
              </a:solidFill>
            </a:endParaRPr>
          </a:p>
          <a:p>
            <a:r>
              <a:rPr lang="zh-CN" altLang="en-US" sz="2400">
                <a:solidFill>
                  <a:schemeClr val="bg1"/>
                </a:solidFill>
              </a:rPr>
              <a:t>Is it easy to manage time for you?</a:t>
            </a:r>
            <a:endParaRPr lang="zh-CN" altLang="en-US" sz="2400">
              <a:solidFill>
                <a:schemeClr val="bg1"/>
              </a:solidFill>
            </a:endParaRPr>
          </a:p>
          <a:p>
            <a:r>
              <a:rPr lang="zh-CN" altLang="en-US" sz="2400">
                <a:solidFill>
                  <a:schemeClr val="bg1"/>
                </a:solidFill>
              </a:rPr>
              <a:t>When do you find it hard to allocate time?</a:t>
            </a:r>
            <a:endParaRPr lang="zh-CN" altLang="en-US" sz="2400">
              <a:solidFill>
                <a:schemeClr val="bg1"/>
              </a:solidFill>
            </a:endParaRPr>
          </a:p>
          <a:p>
            <a:r>
              <a:rPr lang="zh-CN" altLang="en-US" sz="2400">
                <a:solidFill>
                  <a:schemeClr val="bg1"/>
                </a:solidFill>
              </a:rPr>
              <a:t>Do you like being busy?</a:t>
            </a:r>
            <a:endParaRPr lang="zh-CN" altLang="en-US" sz="2400">
              <a:solidFill>
                <a:schemeClr val="bg1"/>
              </a:solidFill>
            </a:endParaRPr>
          </a:p>
          <a:p>
            <a:pPr marL="0" indent="0">
              <a:buNone/>
            </a:pPr>
            <a:r>
              <a:rPr lang="zh-CN" altLang="en-US" sz="2400">
                <a:solidFill>
                  <a:srgbClr val="FFFF00"/>
                </a:solidFill>
              </a:rPr>
              <a:t>Mobile phone</a:t>
            </a:r>
            <a:endParaRPr lang="zh-CN" altLang="en-US" sz="2400">
              <a:solidFill>
                <a:srgbClr val="FFFF00"/>
              </a:solidFill>
            </a:endParaRPr>
          </a:p>
          <a:p>
            <a:r>
              <a:rPr lang="zh-CN" altLang="en-US" sz="2400">
                <a:solidFill>
                  <a:schemeClr val="bg1"/>
                </a:solidFill>
              </a:rPr>
              <a:t>What was your first mobile phone?</a:t>
            </a:r>
            <a:endParaRPr lang="zh-CN" altLang="en-US" sz="2400">
              <a:solidFill>
                <a:schemeClr val="bg1"/>
              </a:solidFill>
            </a:endParaRPr>
          </a:p>
          <a:p>
            <a:r>
              <a:rPr lang="zh-CN" altLang="en-US" sz="2400">
                <a:solidFill>
                  <a:schemeClr val="bg1"/>
                </a:solidFill>
              </a:rPr>
              <a:t>Do you often use your mobile phone for texting or calls?</a:t>
            </a:r>
            <a:endParaRPr lang="zh-CN" altLang="en-US" sz="2400">
              <a:solidFill>
                <a:schemeClr val="bg1"/>
              </a:solidFill>
            </a:endParaRPr>
          </a:p>
          <a:p>
            <a:r>
              <a:rPr lang="zh-CN" altLang="en-US" sz="2400">
                <a:solidFill>
                  <a:schemeClr val="bg1"/>
                </a:solidFill>
              </a:rPr>
              <a:t>Will you buy a new one in the future?</a:t>
            </a:r>
            <a:endParaRPr lang="zh-CN" altLang="en-US" sz="2400">
              <a:solidFill>
                <a:schemeClr val="bg1"/>
              </a:solidFill>
            </a:endParaRPr>
          </a:p>
          <a:p>
            <a:r>
              <a:rPr lang="zh-CN" altLang="en-US" sz="2400">
                <a:solidFill>
                  <a:schemeClr val="bg1"/>
                </a:solidFill>
              </a:rPr>
              <a:t>How was your mobile phone changed your life?</a:t>
            </a:r>
            <a:endParaRPr lang="zh-CN" altLang="en-US" sz="2400">
              <a:solidFill>
                <a:schemeClr val="bg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7886129" y="6091797"/>
            <a:ext cx="1366886" cy="152400"/>
          </a:xfrm>
          <a:prstGeom prst="rect">
            <a:avLst/>
          </a:prstGeom>
        </p:spPr>
        <p:txBody>
          <a:bodyPr vert="horz" wrap="square" lIns="0" tIns="0" rIns="0" bIns="0" rtlCol="0">
            <a:spAutoFit/>
          </a:bodyPr>
          <a:lstStyle/>
          <a:p>
            <a:pPr>
              <a:lnSpc>
                <a:spcPts val="1190"/>
              </a:lnSpc>
              <a:spcBef>
                <a:spcPct val="0"/>
              </a:spcBef>
              <a:spcAft>
                <a:spcPct val="0"/>
              </a:spcAft>
            </a:pPr>
            <a:r>
              <a:rPr sz="1000">
                <a:solidFill>
                  <a:srgbClr val="FFFFFF"/>
                </a:solidFill>
                <a:latin typeface="DEOFBI+å¾®è½¯é�»" panose="020B0503020204020204"/>
                <a:cs typeface="DEOFBI+å¾®è½¯é�»" panose="020B0503020204020204"/>
              </a:rPr>
              <a:t>www.genshuixue.com</a:t>
            </a:r>
            <a:endParaRPr sz="1000">
              <a:solidFill>
                <a:srgbClr val="FFFFFF"/>
              </a:solidFill>
              <a:latin typeface="DEOFBI+å¾®è½¯é�»" panose="020B0503020204020204"/>
              <a:cs typeface="DEOFBI+å¾®è½¯é�»" panose="020B0503020204020204"/>
            </a:endParaRPr>
          </a:p>
        </p:txBody>
      </p:sp>
      <p:sp>
        <p:nvSpPr>
          <p:cNvPr id="8" name="文本框 7"/>
          <p:cNvSpPr txBox="1"/>
          <p:nvPr/>
        </p:nvSpPr>
        <p:spPr>
          <a:xfrm>
            <a:off x="800784" y="294368"/>
            <a:ext cx="6743741" cy="589280"/>
          </a:xfrm>
          <a:prstGeom prst="rect">
            <a:avLst/>
          </a:prstGeom>
          <a:noFill/>
        </p:spPr>
        <p:txBody>
          <a:bodyPr wrap="square" rtlCol="0">
            <a:spAutoFit/>
            <a:scene3d>
              <a:camera prst="orthographicFront"/>
              <a:lightRig rig="threePt" dir="t"/>
            </a:scene3d>
          </a:bodyPr>
          <a:p>
            <a:pPr>
              <a:lnSpc>
                <a:spcPct val="90000"/>
              </a:lnSpc>
              <a:spcBef>
                <a:spcPct val="0"/>
              </a:spcBef>
              <a:spcAft>
                <a:spcPts val="450"/>
              </a:spcAft>
            </a:pPr>
            <a:r>
              <a:rPr kumimoji="1" lang="zh-CN" altLang="en-US" sz="3600" dirty="0">
                <a:solidFill>
                  <a:srgbClr val="FFFF00"/>
                </a:solidFill>
                <a:latin typeface="微软雅黑" panose="020B0503020204020204" charset="-122"/>
                <a:ea typeface="微软雅黑" panose="020B0503020204020204" charset="-122"/>
                <a:cs typeface="微软雅黑" panose="020B0503020204020204" charset="-122"/>
              </a:rPr>
              <a:t>秒杀</a:t>
            </a:r>
            <a:r>
              <a:rPr kumimoji="1" lang="en-US" altLang="zh-CN" sz="3600" dirty="0">
                <a:solidFill>
                  <a:srgbClr val="FFFF00"/>
                </a:solidFill>
                <a:latin typeface="微软雅黑" panose="020B0503020204020204" charset="-122"/>
                <a:ea typeface="微软雅黑" panose="020B0503020204020204" charset="-122"/>
                <a:cs typeface="微软雅黑" panose="020B0503020204020204" charset="-122"/>
              </a:rPr>
              <a:t>part</a:t>
            </a:r>
            <a:r>
              <a:rPr kumimoji="1" lang="zh-CN" altLang="en-US" sz="3600" dirty="0">
                <a:solidFill>
                  <a:srgbClr val="FFFF00"/>
                </a:solidFill>
                <a:latin typeface="微软雅黑" panose="020B0503020204020204" charset="-122"/>
                <a:ea typeface="微软雅黑" panose="020B0503020204020204" charset="-122"/>
                <a:cs typeface="微软雅黑" panose="020B0503020204020204" charset="-122"/>
              </a:rPr>
              <a:t> </a:t>
            </a:r>
            <a:r>
              <a:rPr kumimoji="1" lang="en-US" altLang="zh-CN" sz="3600" dirty="0">
                <a:solidFill>
                  <a:srgbClr val="FFFF00"/>
                </a:solidFill>
                <a:latin typeface="微软雅黑" panose="020B0503020204020204" charset="-122"/>
                <a:ea typeface="微软雅黑" panose="020B0503020204020204" charset="-122"/>
                <a:cs typeface="微软雅黑" panose="020B0503020204020204" charset="-122"/>
              </a:rPr>
              <a:t>3</a:t>
            </a:r>
            <a:endParaRPr kumimoji="1" lang="en-US" altLang="zh-CN" sz="3600" dirty="0">
              <a:solidFill>
                <a:srgbClr val="FFFF00"/>
              </a:solidFill>
              <a:effectLst/>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rotWithShape="1">
          <a:blip r:embed="rId1"/>
          <a:srcRect b="7376"/>
          <a:stretch>
            <a:fillRect/>
          </a:stretch>
        </p:blipFill>
        <p:spPr>
          <a:xfrm>
            <a:off x="9253220" y="4904740"/>
            <a:ext cx="3068320" cy="1892935"/>
          </a:xfrm>
          <a:prstGeom prst="rect">
            <a:avLst/>
          </a:prstGeom>
        </p:spPr>
      </p:pic>
      <p:sp>
        <p:nvSpPr>
          <p:cNvPr id="11" name="矩形 10"/>
          <p:cNvSpPr/>
          <p:nvPr/>
        </p:nvSpPr>
        <p:spPr>
          <a:xfrm>
            <a:off x="2198916" y="1536913"/>
            <a:ext cx="7470456" cy="3784600"/>
          </a:xfrm>
          <a:prstGeom prst="rect">
            <a:avLst/>
          </a:prstGeom>
        </p:spPr>
        <p:txBody>
          <a:bodyPr wrap="square">
            <a:spAutoFit/>
          </a:bodyPr>
          <a:p>
            <a:pPr algn="just">
              <a:lnSpc>
                <a:spcPct val="250000"/>
              </a:lnSpc>
              <a:spcAft>
                <a:spcPts val="0"/>
              </a:spcAft>
            </a:pPr>
            <a:r>
              <a:rPr lang="en-US" altLang="zh-CN" sz="3200" b="1" kern="100" dirty="0">
                <a:solidFill>
                  <a:schemeClr val="bg1"/>
                </a:solidFill>
                <a:latin typeface="Calibri" panose="020F0502020204030204" charset="0"/>
                <a:ea typeface="宋体" panose="02010600030101010101" pitchFamily="2" charset="-122"/>
                <a:cs typeface="Times New Roman" panose="02020603050405020304" pitchFamily="18" charset="0"/>
              </a:rPr>
              <a:t>1. </a:t>
            </a:r>
            <a:r>
              <a:rPr lang="zh-CN" altLang="zh-CN" sz="3200" b="1" kern="100" dirty="0">
                <a:solidFill>
                  <a:schemeClr val="bg1"/>
                </a:solidFill>
                <a:latin typeface="Calibri" panose="020F0502020204030204" charset="0"/>
                <a:ea typeface="宋体" panose="02010600030101010101" pitchFamily="2" charset="-122"/>
                <a:cs typeface="Times New Roman" panose="02020603050405020304" pitchFamily="18" charset="0"/>
              </a:rPr>
              <a:t>抽象问题具体化：</a:t>
            </a:r>
            <a:endParaRPr lang="zh-CN" altLang="zh-CN" sz="3200" b="1" kern="100" dirty="0">
              <a:solidFill>
                <a:schemeClr val="bg1"/>
              </a:solidFill>
              <a:latin typeface="Calibri" panose="020F0502020204030204" charset="0"/>
              <a:ea typeface="宋体" panose="02010600030101010101" pitchFamily="2" charset="-122"/>
              <a:cs typeface="Times New Roman" panose="02020603050405020304" pitchFamily="18" charset="0"/>
            </a:endParaRPr>
          </a:p>
          <a:p>
            <a:pPr algn="just">
              <a:lnSpc>
                <a:spcPct val="250000"/>
              </a:lnSpc>
              <a:spcAft>
                <a:spcPts val="0"/>
              </a:spcAft>
            </a:pPr>
            <a:r>
              <a:rPr lang="en-US" altLang="zh-CN" sz="3200" b="1" kern="100" dirty="0">
                <a:solidFill>
                  <a:schemeClr val="bg1"/>
                </a:solidFill>
                <a:latin typeface="Calibri" panose="020F0502020204030204" charset="0"/>
                <a:ea typeface="宋体" panose="02010600030101010101" pitchFamily="2" charset="-122"/>
                <a:cs typeface="Times New Roman" panose="02020603050405020304" pitchFamily="18" charset="0"/>
              </a:rPr>
              <a:t>2. </a:t>
            </a:r>
            <a:r>
              <a:rPr lang="zh-CN" altLang="zh-CN" sz="3200" b="1" kern="100" dirty="0">
                <a:solidFill>
                  <a:schemeClr val="bg1"/>
                </a:solidFill>
                <a:latin typeface="Calibri" panose="020F0502020204030204" charset="0"/>
                <a:ea typeface="宋体" panose="02010600030101010101" pitchFamily="2" charset="-122"/>
                <a:cs typeface="Times New Roman" panose="02020603050405020304" pitchFamily="18" charset="0"/>
              </a:rPr>
              <a:t>日常问题举例子：</a:t>
            </a:r>
            <a:endParaRPr lang="zh-CN" altLang="zh-CN" sz="3200" b="1" kern="100" dirty="0">
              <a:solidFill>
                <a:schemeClr val="bg1"/>
              </a:solidFill>
              <a:latin typeface="Calibri" panose="020F0502020204030204" charset="0"/>
              <a:ea typeface="宋体" panose="02010600030101010101" pitchFamily="2" charset="-122"/>
              <a:cs typeface="Times New Roman" panose="02020603050405020304" pitchFamily="18" charset="0"/>
            </a:endParaRPr>
          </a:p>
          <a:p>
            <a:pPr algn="just">
              <a:lnSpc>
                <a:spcPct val="250000"/>
              </a:lnSpc>
              <a:spcAft>
                <a:spcPts val="0"/>
              </a:spcAft>
            </a:pPr>
            <a:r>
              <a:rPr lang="en-US" altLang="zh-CN" sz="3200" b="1" dirty="0">
                <a:solidFill>
                  <a:schemeClr val="bg1"/>
                </a:solidFill>
                <a:latin typeface="Calibri" panose="020F0502020204030204" charset="0"/>
                <a:ea typeface="宋体" panose="02010600030101010101" pitchFamily="2" charset="-122"/>
                <a:cs typeface="Times New Roman" panose="02020603050405020304" pitchFamily="18" charset="0"/>
              </a:rPr>
              <a:t>3. </a:t>
            </a:r>
            <a:r>
              <a:rPr lang="zh-CN" altLang="zh-CN" sz="3200" b="1" dirty="0">
                <a:solidFill>
                  <a:schemeClr val="bg1"/>
                </a:solidFill>
                <a:latin typeface="Calibri" panose="020F0502020204030204" charset="0"/>
                <a:ea typeface="宋体" panose="02010600030101010101" pitchFamily="2" charset="-122"/>
                <a:cs typeface="Times New Roman" panose="02020603050405020304" pitchFamily="18" charset="0"/>
              </a:rPr>
              <a:t>复杂问题分层次：</a:t>
            </a:r>
            <a:endParaRPr lang="zh-CN" altLang="en-US" sz="3200" b="1" dirty="0"/>
          </a:p>
        </p:txBody>
      </p:sp>
    </p:spTree>
    <p:custDataLst>
      <p:tags r:id="rId2"/>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节日</a:t>
            </a:r>
            <a:endParaRPr lang="zh-CN" altLang="en-US" sz="2400"/>
          </a:p>
          <a:p>
            <a:pPr marL="0" indent="0">
              <a:buNone/>
            </a:pPr>
            <a:r>
              <a:rPr lang="zh-CN" altLang="en-US" sz="2400"/>
              <a:t>The most amusing festival named </a:t>
            </a:r>
            <a:r>
              <a:rPr lang="zh-CN" altLang="en-US" sz="2400">
                <a:solidFill>
                  <a:srgbClr val="FFFF00"/>
                </a:solidFill>
              </a:rPr>
              <a:t>Blueberry Festival </a:t>
            </a:r>
            <a:r>
              <a:rPr lang="zh-CN" altLang="en-US" sz="2400"/>
              <a:t>is held annually in August. It is indeed a festival to celebrate </a:t>
            </a:r>
            <a:r>
              <a:rPr lang="zh-CN" altLang="en-US" sz="2400">
                <a:solidFill>
                  <a:srgbClr val="FFFF00"/>
                </a:solidFill>
              </a:rPr>
              <a:t>harvesting blueberry </a:t>
            </a:r>
            <a:r>
              <a:rPr lang="zh-CN" altLang="en-US" sz="2400"/>
              <a:t>which appeal people to participate in numerous activities, like tasting blueberry for free and making wine with blueberry such and such. People could have a try of making wine on their own which bring people sense of accomplishment. Participants could also make jam with different </a:t>
            </a:r>
            <a:r>
              <a:rPr lang="zh-CN" altLang="en-US" sz="2400">
                <a:solidFill>
                  <a:srgbClr val="FFFF00"/>
                </a:solidFill>
              </a:rPr>
              <a:t>types of blueberry</a:t>
            </a:r>
            <a:r>
              <a:rPr lang="zh-CN" altLang="en-US" sz="2400"/>
              <a:t> with group members with joint effort. They could cooperate with team members to win the game as well as enjoy the excitement of making jam</a:t>
            </a:r>
            <a:r>
              <a:rPr lang="en-US" altLang="zh-CN" sz="2400"/>
              <a:t> and </a:t>
            </a:r>
            <a:r>
              <a:rPr sz="2400">
                <a:solidFill>
                  <a:srgbClr val="FFFF00"/>
                </a:solidFill>
                <a:sym typeface="+mn-ea"/>
              </a:rPr>
              <a:t>blueberry</a:t>
            </a:r>
            <a:r>
              <a:rPr lang="en-US" altLang="zh-CN" sz="2400">
                <a:solidFill>
                  <a:srgbClr val="FFFF00"/>
                </a:solidFill>
                <a:sym typeface="+mn-ea"/>
              </a:rPr>
              <a:t> cake</a:t>
            </a:r>
            <a:r>
              <a:rPr lang="zh-CN" altLang="en-US" sz="2400"/>
              <a:t>. </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 place you visited on vacation</a:t>
            </a:r>
            <a:endParaRPr lang="zh-CN" altLang="en-US" sz="2400"/>
          </a:p>
          <a:p>
            <a:pPr marL="0" indent="0">
              <a:buNone/>
            </a:pPr>
            <a:endParaRPr lang="zh-CN" altLang="en-US" sz="2400"/>
          </a:p>
          <a:p>
            <a:pPr marL="0" indent="0">
              <a:buNone/>
            </a:pPr>
            <a:r>
              <a:rPr lang="zh-CN" altLang="en-US" sz="2400"/>
              <a:t>You should say:</a:t>
            </a:r>
            <a:endParaRPr lang="zh-CN" altLang="en-US" sz="2400"/>
          </a:p>
          <a:p>
            <a:pPr marL="0" indent="0">
              <a:buNone/>
            </a:pPr>
            <a:r>
              <a:rPr lang="zh-CN" altLang="en-US" sz="2400"/>
              <a:t>Where it is </a:t>
            </a:r>
            <a:endParaRPr lang="zh-CN" altLang="en-US" sz="2400"/>
          </a:p>
          <a:p>
            <a:pPr marL="0" indent="0">
              <a:buNone/>
            </a:pPr>
            <a:r>
              <a:rPr lang="zh-CN" altLang="en-US" sz="2400"/>
              <a:t>When you went there</a:t>
            </a:r>
            <a:endParaRPr lang="zh-CN" altLang="en-US" sz="2400"/>
          </a:p>
          <a:p>
            <a:pPr marL="0" indent="0">
              <a:buNone/>
            </a:pPr>
            <a:r>
              <a:rPr lang="zh-CN" altLang="en-US" sz="2400"/>
              <a:t>What you did there</a:t>
            </a:r>
            <a:endParaRPr lang="zh-CN" altLang="en-US" sz="2400"/>
          </a:p>
          <a:p>
            <a:pPr marL="0" indent="0">
              <a:buNone/>
            </a:pPr>
            <a:r>
              <a:rPr lang="zh-CN" altLang="en-US" sz="2400"/>
              <a:t>And explain why you went there </a:t>
            </a:r>
            <a:endParaRPr lang="zh-C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56005" y="506730"/>
            <a:ext cx="10732135" cy="6539865"/>
          </a:xfrm>
        </p:spPr>
        <p:txBody>
          <a:bodyPr>
            <a:noAutofit/>
          </a:bodyPr>
          <a:p>
            <a:pPr marL="0" indent="0">
              <a:buNone/>
            </a:pPr>
            <a:r>
              <a:rPr lang="zh-CN" altLang="en-US" sz="2400"/>
              <a:t>Describe a city that you think is interesting</a:t>
            </a:r>
            <a:endParaRPr lang="zh-CN" altLang="en-US" sz="2400"/>
          </a:p>
          <a:p>
            <a:pPr marL="0" indent="0">
              <a:buNone/>
            </a:pPr>
            <a:endParaRPr lang="zh-CN" altLang="en-US" sz="2400"/>
          </a:p>
          <a:p>
            <a:pPr marL="0" indent="0">
              <a:buNone/>
            </a:pPr>
            <a:r>
              <a:rPr lang="zh-CN" altLang="en-US" sz="2400"/>
              <a:t>You should say</a:t>
            </a:r>
            <a:endParaRPr lang="zh-CN" altLang="en-US" sz="2400"/>
          </a:p>
          <a:p>
            <a:pPr marL="0" indent="0">
              <a:buNone/>
            </a:pPr>
            <a:r>
              <a:rPr lang="zh-CN" altLang="en-US" sz="2400"/>
              <a:t>Where it is </a:t>
            </a:r>
            <a:endParaRPr lang="zh-CN" altLang="en-US" sz="2400"/>
          </a:p>
          <a:p>
            <a:pPr marL="0" indent="0">
              <a:buNone/>
            </a:pPr>
            <a:r>
              <a:rPr lang="zh-CN" altLang="en-US" sz="2400"/>
              <a:t>What the city is famous for</a:t>
            </a:r>
            <a:endParaRPr lang="zh-CN" altLang="en-US" sz="2400"/>
          </a:p>
          <a:p>
            <a:pPr marL="0" indent="0">
              <a:buNone/>
            </a:pPr>
            <a:r>
              <a:rPr lang="zh-CN" altLang="en-US" sz="2400"/>
              <a:t>Why it is interesting</a:t>
            </a:r>
            <a:endParaRPr lang="zh-CN" altLang="en-US" sz="2400"/>
          </a:p>
          <a:p>
            <a:pPr marL="0" indent="0">
              <a:buNone/>
            </a:pPr>
            <a:r>
              <a:rPr lang="zh-CN" altLang="en-US" sz="2400"/>
              <a:t>And explain how you feel about it </a:t>
            </a:r>
            <a:endParaRPr lang="zh-CN" altLang="en-US" sz="240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 name="KSO_WM_SLIDE_BACKGROUND_TYPE" val="bottomTop"/>
  <p:tag name="KSO_WM_SLIDE_BK_DARK_LIGHT"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 name="KSO_WM_SLIDE_BACKGROUND_TYPE" val="navigation"/>
  <p:tag name="KSO_WM_SLIDE_BK_DARK_LIGHT"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1"/>
  <p:tag name="KSO_WM_UNIT_LAYERLEVEL" val="1"/>
  <p:tag name="KSO_WM_TAG_VERSION" val="1.0"/>
  <p:tag name="KSO_WM_BEAUTIFY_FLAG" val="#wm#"/>
  <p:tag name="KSO_WM_SLIDE_BACKGROUND_TYPE" val="belt"/>
  <p:tag name="KSO_WM_SLIDE_BK_DARK_LIGHT"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31.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87"/>
</p:tagLst>
</file>

<file path=ppt/tags/tag132.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87"/>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687"/>
  <p:tag name="KSO_WM_TEMPLATE_THUMBS_INDEX" val="1、4、6、7、8、9、10、11、12、13、14"/>
  <p:tag name="KSO_WM_TEMPLATE_MASTER_THUMB_INDEX" val="12"/>
</p:tagLst>
</file>

<file path=ppt/tags/tag137.xml><?xml version="1.0" encoding="utf-8"?>
<p:tagLst xmlns:p="http://schemas.openxmlformats.org/presentationml/2006/main">
  <p:tag name="KSO_WM_TAG_VERSION" val="1.0"/>
  <p:tag name="KSO_WM_BEAUTIFY_FLAG" val="#wm#"/>
  <p:tag name="KSO_WM_TEMPLATE_CATEGORY" val="diagram"/>
  <p:tag name="KSO_WM_TEMPLATE_INDEX" val="20168413"/>
  <p:tag name="KSO_WM_UNIT_TYPE" val="l_i"/>
  <p:tag name="KSO_WM_UNIT_INDEX" val="1_1"/>
  <p:tag name="KSO_WM_UNIT_ID" val="diagram20168413_2*l_i*1_1"/>
  <p:tag name="KSO_WM_UNIT_LAYERLEVEL" val="1_1"/>
  <p:tag name="KSO_WM_DIAGRAM_GROUP_CODE" val="l1-1"/>
  <p:tag name="KSO_WM_UNIT_FILL_FORE_SCHEMECOLOR_INDEX" val="9"/>
  <p:tag name="KSO_WM_UNIT_FILL_TYPE" val="1"/>
  <p:tag name="KSO_WM_UNIT_TEXT_FILL_FORE_SCHEMECOLOR_INDEX" val="13"/>
  <p:tag name="KSO_WM_UNIT_TEXT_FILL_TYPE" val="1"/>
</p:tagLst>
</file>

<file path=ppt/tags/tag138.xml><?xml version="1.0" encoding="utf-8"?>
<p:tagLst xmlns:p="http://schemas.openxmlformats.org/presentationml/2006/main">
  <p:tag name="KSO_WM_TAG_VERSION" val="1.0"/>
  <p:tag name="KSO_WM_BEAUTIFY_FLAG" val="#wm#"/>
  <p:tag name="KSO_WM_TEMPLATE_CATEGORY" val="diagram"/>
  <p:tag name="KSO_WM_TEMPLATE_INDEX" val="20168413"/>
  <p:tag name="KSO_WM_UNIT_TYPE" val="l_h_i"/>
  <p:tag name="KSO_WM_UNIT_INDEX" val="1_1_1"/>
  <p:tag name="KSO_WM_UNIT_ID" val="diagram20168413_2*l_h_i*1_1_1"/>
  <p:tag name="KSO_WM_UNIT_LAYERLEVEL" val="1_1_1"/>
  <p:tag name="KSO_WM_DIAGRAM_GROUP_CODE" val="l1-1"/>
  <p:tag name="KSO_WM_UNIT_FILL_FORE_SCHEMECOLOR_INDEX" val="8"/>
  <p:tag name="KSO_WM_UNIT_FILL_TYPE" val="1"/>
  <p:tag name="KSO_WM_UNIT_TEXT_FILL_FORE_SCHEMECOLOR_INDEX" val="13"/>
  <p:tag name="KSO_WM_UNIT_TEXT_FILL_TYPE" val="1"/>
</p:tagLst>
</file>

<file path=ppt/tags/tag139.xml><?xml version="1.0" encoding="utf-8"?>
<p:tagLst xmlns:p="http://schemas.openxmlformats.org/presentationml/2006/main">
  <p:tag name="KSO_WM_TAG_VERSION" val="1.0"/>
  <p:tag name="KSO_WM_BEAUTIFY_FLAG" val="#wm#"/>
  <p:tag name="KSO_WM_TEMPLATE_CATEGORY" val="diagram"/>
  <p:tag name="KSO_WM_TEMPLATE_INDEX" val="20168413"/>
  <p:tag name="KSO_WM_UNIT_TYPE" val="l_h_i"/>
  <p:tag name="KSO_WM_UNIT_INDEX" val="1_2_1"/>
  <p:tag name="KSO_WM_UNIT_ID" val="diagram20168413_2*l_h_i*1_2_1"/>
  <p:tag name="KSO_WM_UNIT_LAYERLEVEL" val="1_1_1"/>
  <p:tag name="KSO_WM_DIAGRAM_GROUP_CODE" val="l1-1"/>
  <p:tag name="KSO_WM_UNIT_FILL_FORE_SCHEMECOLOR_INDEX" val="8"/>
  <p:tag name="KSO_WM_UNIT_FILL_TYPE" val="1"/>
  <p:tag name="KSO_WM_UNIT_TEXT_FILL_FORE_SCHEMECOLOR_INDEX" val="13"/>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TAG_VERSION" val="1.0"/>
  <p:tag name="KSO_WM_BEAUTIFY_FLAG" val="#wm#"/>
  <p:tag name="KSO_WM_TEMPLATE_CATEGORY" val="diagram"/>
  <p:tag name="KSO_WM_TEMPLATE_INDEX" val="20168413"/>
  <p:tag name="KSO_WM_UNIT_TYPE" val="l_h_i"/>
  <p:tag name="KSO_WM_UNIT_INDEX" val="1_1_2"/>
  <p:tag name="KSO_WM_UNIT_ID" val="diagram20168413_2*l_h_i*1_1_2"/>
  <p:tag name="KSO_WM_UNIT_LAYERLEVEL" val="1_1_1"/>
  <p:tag name="KSO_WM_DIAGRAM_GROUP_CODE" val="l1-1"/>
  <p:tag name="KSO_WM_UNIT_FILL_FORE_SCHEMECOLOR_INDEX" val="16"/>
  <p:tag name="KSO_WM_UNIT_FILL_TYPE" val="1"/>
  <p:tag name="KSO_WM_UNIT_TEXT_FILL_FORE_SCHEMECOLOR_INDEX" val="13"/>
  <p:tag name="KSO_WM_UNIT_TEXT_FILL_TYPE" val="1"/>
</p:tagLst>
</file>

<file path=ppt/tags/tag141.xml><?xml version="1.0" encoding="utf-8"?>
<p:tagLst xmlns:p="http://schemas.openxmlformats.org/presentationml/2006/main">
  <p:tag name="KSO_WM_TAG_VERSION" val="1.0"/>
  <p:tag name="KSO_WM_BEAUTIFY_FLAG" val="#wm#"/>
  <p:tag name="KSO_WM_TEMPLATE_CATEGORY" val="diagram"/>
  <p:tag name="KSO_WM_TEMPLATE_INDEX" val="20168413"/>
  <p:tag name="KSO_WM_UNIT_TYPE" val="l_h_i"/>
  <p:tag name="KSO_WM_UNIT_INDEX" val="1_2_2"/>
  <p:tag name="KSO_WM_UNIT_ID" val="diagram20168413_2*l_h_i*1_2_2"/>
  <p:tag name="KSO_WM_UNIT_LAYERLEVEL" val="1_1_1"/>
  <p:tag name="KSO_WM_DIAGRAM_GROUP_CODE" val="l1-1"/>
  <p:tag name="KSO_WM_UNIT_FILL_FORE_SCHEMECOLOR_INDEX" val="16"/>
  <p:tag name="KSO_WM_UNIT_FILL_TYPE" val="1"/>
  <p:tag name="KSO_WM_UNIT_TEXT_FILL_FORE_SCHEMECOLOR_INDEX" val="13"/>
  <p:tag name="KSO_WM_UNIT_TEXT_FILL_TYPE" val="1"/>
</p:tagLst>
</file>

<file path=ppt/tags/tag142.xml><?xml version="1.0" encoding="utf-8"?>
<p:tagLst xmlns:p="http://schemas.openxmlformats.org/presentationml/2006/main">
  <p:tag name="KSO_WM_TAG_VERSION" val="1.0"/>
  <p:tag name="KSO_WM_BEAUTIFY_FLAG" val="#wm#"/>
  <p:tag name="KSO_WM_TEMPLATE_CATEGORY" val="diagram"/>
  <p:tag name="KSO_WM_TEMPLATE_INDEX" val="20168413"/>
  <p:tag name="KSO_WM_UNIT_TYPE" val="l_i"/>
  <p:tag name="KSO_WM_UNIT_INDEX" val="1_2"/>
  <p:tag name="KSO_WM_UNIT_ID" val="diagram20168413_2*l_i*1_2"/>
  <p:tag name="KSO_WM_UNIT_LAYERLEVEL" val="1_1"/>
  <p:tag name="KSO_WM_DIAGRAM_GROUP_CODE" val="l1-1"/>
  <p:tag name="KSO_WM_UNIT_FILL_FORE_SCHEMECOLOR_INDEX" val="16"/>
  <p:tag name="KSO_WM_UNIT_FILL_TYPE" val="1"/>
  <p:tag name="KSO_WM_UNIT_TEXT_FILL_FORE_SCHEMECOLOR_INDEX" val="13"/>
  <p:tag name="KSO_WM_UNIT_TEXT_FILL_TYPE" val="1"/>
</p:tagLst>
</file>

<file path=ppt/tags/tag143.xml><?xml version="1.0" encoding="utf-8"?>
<p:tagLst xmlns:p="http://schemas.openxmlformats.org/presentationml/2006/main">
  <p:tag name="KSO_WM_TAG_VERSION" val="1.0"/>
  <p:tag name="KSO_WM_BEAUTIFY_FLAG" val="#wm#"/>
  <p:tag name="KSO_WM_TEMPLATE_CATEGORY" val="diagram"/>
  <p:tag name="KSO_WM_TEMPLATE_INDEX" val="20168413"/>
  <p:tag name="KSO_WM_UNIT_TYPE" val="l_h_f"/>
  <p:tag name="KSO_WM_UNIT_INDEX" val="1_2_1"/>
  <p:tag name="KSO_WM_UNIT_LAYERLEVEL" val="1_1_1"/>
  <p:tag name="KSO_WM_UNIT_VALUE" val="99"/>
  <p:tag name="KSO_WM_UNIT_HIGHLIGHT" val="0"/>
  <p:tag name="KSO_WM_UNIT_COMPATIBLE" val="0"/>
  <p:tag name="KSO_WM_UNIT_CLEAR" val="0"/>
  <p:tag name="KSO_WM_UNIT_PRESET_TEXT_INDEX" val="5"/>
  <p:tag name="KSO_WM_UNIT_PRESET_TEXT_LEN" val="125"/>
  <p:tag name="KSO_WM_DIAGRAM_GROUP_CODE" val="l1-1"/>
  <p:tag name="KSO_WM_UNIT_ID" val="diagram20168413_2*l_h_f*1_2_1"/>
  <p:tag name="KSO_WM_UNIT_TEXT_FILL_FORE_SCHEMECOLOR_INDEX" val="13"/>
  <p:tag name="KSO_WM_UNIT_TEXT_FILL_TYPE" val="1"/>
</p:tagLst>
</file>

<file path=ppt/tags/tag144.xml><?xml version="1.0" encoding="utf-8"?>
<p:tagLst xmlns:p="http://schemas.openxmlformats.org/presentationml/2006/main">
  <p:tag name="KSO_WM_TAG_VERSION" val="1.0"/>
  <p:tag name="KSO_WM_BEAUTIFY_FLAG" val="#wm#"/>
  <p:tag name="KSO_WM_TEMPLATE_CATEGORY" val="diagram"/>
  <p:tag name="KSO_WM_TEMPLATE_INDEX" val="20168413"/>
  <p:tag name="KSO_WM_UNIT_TYPE" val="l_h_f"/>
  <p:tag name="KSO_WM_UNIT_INDEX" val="1_1_1"/>
  <p:tag name="KSO_WM_UNIT_LAYERLEVEL" val="1_1_1"/>
  <p:tag name="KSO_WM_UNIT_VALUE" val="99"/>
  <p:tag name="KSO_WM_UNIT_HIGHLIGHT" val="0"/>
  <p:tag name="KSO_WM_UNIT_COMPATIBLE" val="0"/>
  <p:tag name="KSO_WM_UNIT_CLEAR" val="0"/>
  <p:tag name="KSO_WM_UNIT_PRESET_TEXT_INDEX" val="5"/>
  <p:tag name="KSO_WM_UNIT_PRESET_TEXT_LEN" val="125"/>
  <p:tag name="KSO_WM_DIAGRAM_GROUP_CODE" val="l1-1"/>
  <p:tag name="KSO_WM_UNIT_ID" val="diagram20168413_2*l_h_f*1_1_1"/>
  <p:tag name="KSO_WM_UNIT_TEXT_FILL_FORE_SCHEMECOLOR_INDEX" val="13"/>
  <p:tag name="KSO_WM_UNIT_TEXT_FILL_TYPE" val="1"/>
</p:tagLst>
</file>

<file path=ppt/tags/tag145.xml><?xml version="1.0" encoding="utf-8"?>
<p:tagLst xmlns:p="http://schemas.openxmlformats.org/presentationml/2006/main">
  <p:tag name="KSO_WM_TAG_VERSION" val="1.0"/>
  <p:tag name="KSO_WM_BEAUTIFY_FLAG" val="#wm#"/>
  <p:tag name="KSO_WM_UNIT_TYPE" val="i"/>
  <p:tag name="KSO_WM_UNIT_ID" val="diagram20168413_2*i*8"/>
  <p:tag name="KSO_WM_TEMPLATE_CATEGORY" val="diagram"/>
  <p:tag name="KSO_WM_TEMPLATE_INDEX" val="20168413"/>
  <p:tag name="KSO_WM_UNIT_INDEX" val="8"/>
</p:tagLst>
</file>

<file path=ppt/tags/tag146.xml><?xml version="1.0" encoding="utf-8"?>
<p:tagLst xmlns:p="http://schemas.openxmlformats.org/presentationml/2006/main">
  <p:tag name="KSO_WM_TAG_VERSION" val="1.0"/>
  <p:tag name="KSO_WM_BEAUTIFY_FLAG" val="#wm#"/>
  <p:tag name="KSO_WM_TEMPLATE_CATEGORY" val="diagram"/>
  <p:tag name="KSO_WM_TEMPLATE_INDEX" val="20168413"/>
  <p:tag name="KSO_WM_UNIT_TYPE" val="l_i"/>
  <p:tag name="KSO_WM_UNIT_INDEX" val="1_3"/>
  <p:tag name="KSO_WM_UNIT_ID" val="diagram20168413_2*l_i*1_3"/>
  <p:tag name="KSO_WM_UNIT_LAYERLEVEL" val="1_1"/>
  <p:tag name="KSO_WM_DIAGRAM_GROUP_CODE" val="l1-1"/>
  <p:tag name="KSO_WM_UNIT_FILL_FORE_SCHEMECOLOR_INDEX" val="5"/>
  <p:tag name="KSO_WM_UNIT_FILL_TYPE" val="1"/>
  <p:tag name="KSO_WM_UNIT_TEXT_FILL_FORE_SCHEMECOLOR_INDEX" val="13"/>
  <p:tag name="KSO_WM_UNIT_TEXT_FILL_TYPE" val="1"/>
</p:tagLst>
</file>

<file path=ppt/tags/tag147.xml><?xml version="1.0" encoding="utf-8"?>
<p:tagLst xmlns:p="http://schemas.openxmlformats.org/presentationml/2006/main">
  <p:tag name="KSO_WM_TAG_VERSION" val="1.0"/>
  <p:tag name="KSO_WM_BEAUTIFY_FLAG" val="#wm#"/>
  <p:tag name="KSO_WM_TEMPLATE_CATEGORY" val="diagram"/>
  <p:tag name="KSO_WM_TEMPLATE_INDEX" val="20168413"/>
  <p:tag name="KSO_WM_UNIT_TYPE" val="l_i"/>
  <p:tag name="KSO_WM_UNIT_INDEX" val="1_4"/>
  <p:tag name="KSO_WM_UNIT_ID" val="diagram20168413_2*l_i*1_4"/>
  <p:tag name="KSO_WM_UNIT_LAYERLEVEL" val="1_1"/>
  <p:tag name="KSO_WM_DIAGRAM_GROUP_CODE" val="l1-1"/>
  <p:tag name="KSO_WM_UNIT_FILL_FORE_SCHEMECOLOR_INDEX" val="5"/>
  <p:tag name="KSO_WM_UNIT_FILL_TYPE" val="1"/>
  <p:tag name="KSO_WM_UNIT_TEXT_FILL_FORE_SCHEMECOLOR_INDEX" val="13"/>
  <p:tag name="KSO_WM_UNIT_TEXT_FILL_TYPE" val="1"/>
</p:tagLst>
</file>

<file path=ppt/tags/tag148.xml><?xml version="1.0" encoding="utf-8"?>
<p:tagLst xmlns:p="http://schemas.openxmlformats.org/presentationml/2006/main">
  <p:tag name="KSO_WM_TAG_VERSION" val="1.0"/>
  <p:tag name="KSO_WM_BEAUTIFY_FLAG" val="#wm#"/>
  <p:tag name="KSO_WM_TEMPLATE_CATEGORY" val="diagram"/>
  <p:tag name="KSO_WM_TEMPLATE_INDEX" val="20168413"/>
  <p:tag name="KSO_WM_UNIT_TYPE" val="l_i"/>
  <p:tag name="KSO_WM_UNIT_INDEX" val="1_5"/>
  <p:tag name="KSO_WM_UNIT_ID" val="diagram20168413_2*l_i*1_5"/>
  <p:tag name="KSO_WM_UNIT_LAYERLEVEL" val="1_1"/>
  <p:tag name="KSO_WM_DIAGRAM_GROUP_CODE" val="l1-1"/>
  <p:tag name="KSO_WM_UNIT_FILL_FORE_SCHEMECOLOR_INDEX" val="5"/>
  <p:tag name="KSO_WM_UNIT_FILL_TYPE" val="1"/>
  <p:tag name="KSO_WM_UNIT_TEXT_FILL_FORE_SCHEMECOLOR_INDEX" val="13"/>
  <p:tag name="KSO_WM_UNIT_TEXT_FILL_TYPE" val="1"/>
</p:tagLst>
</file>

<file path=ppt/tags/tag149.xml><?xml version="1.0" encoding="utf-8"?>
<p:tagLst xmlns:p="http://schemas.openxmlformats.org/presentationml/2006/main">
  <p:tag name="KSO_WM_TAG_VERSION" val="1.0"/>
  <p:tag name="KSO_WM_BEAUTIFY_FLAG" val="#wm#"/>
  <p:tag name="KSO_WM_TEMPLATE_CATEGORY" val="diagram"/>
  <p:tag name="KSO_WM_TEMPLATE_INDEX" val="20168413"/>
  <p:tag name="KSO_WM_UNIT_TYPE" val="l_i"/>
  <p:tag name="KSO_WM_UNIT_INDEX" val="1_6"/>
  <p:tag name="KSO_WM_UNIT_ID" val="diagram20168413_2*l_i*1_6"/>
  <p:tag name="KSO_WM_UNIT_LAYERLEVEL" val="1_1"/>
  <p:tag name="KSO_WM_DIAGRAM_GROUP_CODE" val="l1-1"/>
  <p:tag name="KSO_WM_UNIT_FILL_FORE_SCHEMECOLOR_INDEX" val="5"/>
  <p:tag name="KSO_WM_UNIT_FILL_TYPE" val="1"/>
  <p:tag name="KSO_WM_UNIT_TEXT_FILL_FORE_SCHEMECOLOR_INDEX" val="13"/>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TAG_VERSION" val="1.0"/>
  <p:tag name="KSO_WM_BEAUTIFY_FLAG" val="#wm#"/>
  <p:tag name="KSO_WM_TEMPLATE_CATEGORY" val="diagram"/>
  <p:tag name="KSO_WM_TEMPLATE_INDEX" val="20168413"/>
  <p:tag name="KSO_WM_UNIT_TYPE" val="l_i"/>
  <p:tag name="KSO_WM_UNIT_INDEX" val="1_7"/>
  <p:tag name="KSO_WM_UNIT_ID" val="diagram20168413_2*l_i*1_7"/>
  <p:tag name="KSO_WM_UNIT_LAYERLEVEL" val="1_1"/>
  <p:tag name="KSO_WM_DIAGRAM_GROUP_CODE" val="l1-1"/>
  <p:tag name="KSO_WM_UNIT_FILL_FORE_SCHEMECOLOR_INDEX" val="5"/>
  <p:tag name="KSO_WM_UNIT_FILL_TYPE" val="1"/>
  <p:tag name="KSO_WM_UNIT_TEXT_FILL_FORE_SCHEMECOLOR_INDEX" val="13"/>
  <p:tag name="KSO_WM_UNIT_TEXT_FILL_TYPE" val="1"/>
</p:tagLst>
</file>

<file path=ppt/tags/tag151.xml><?xml version="1.0" encoding="utf-8"?>
<p:tagLst xmlns:p="http://schemas.openxmlformats.org/presentationml/2006/main">
  <p:tag name="KSO_WM_TAG_VERSION" val="1.0"/>
  <p:tag name="KSO_WM_BEAUTIFY_FLAG" val="#wm#"/>
  <p:tag name="KSO_WM_TEMPLATE_CATEGORY" val="diagram"/>
  <p:tag name="KSO_WM_TEMPLATE_INDEX" val="20168413"/>
  <p:tag name="KSO_WM_UNIT_TYPE" val="l_h_f"/>
  <p:tag name="KSO_WM_UNIT_INDEX" val="1_1_1"/>
  <p:tag name="KSO_WM_UNIT_LAYERLEVEL" val="1_1_1"/>
  <p:tag name="KSO_WM_UNIT_VALUE" val="99"/>
  <p:tag name="KSO_WM_UNIT_HIGHLIGHT" val="0"/>
  <p:tag name="KSO_WM_UNIT_COMPATIBLE" val="0"/>
  <p:tag name="KSO_WM_UNIT_CLEAR" val="0"/>
  <p:tag name="KSO_WM_UNIT_PRESET_TEXT_INDEX" val="5"/>
  <p:tag name="KSO_WM_UNIT_PRESET_TEXT_LEN" val="125"/>
  <p:tag name="KSO_WM_DIAGRAM_GROUP_CODE" val="l1-1"/>
  <p:tag name="KSO_WM_UNIT_ID" val="diagram20168413_2*l_h_f*1_1_1"/>
  <p:tag name="KSO_WM_UNIT_TEXT_FILL_FORE_SCHEMECOLOR_INDEX" val="13"/>
  <p:tag name="KSO_WM_UNIT_TEXT_FILL_TYPE" val="1"/>
</p:tagLst>
</file>

<file path=ppt/tags/tag152.xml><?xml version="1.0" encoding="utf-8"?>
<p:tagLst xmlns:p="http://schemas.openxmlformats.org/presentationml/2006/main">
  <p:tag name="KSO_WM_SLIDE_ID" val="custom20202616_6"/>
  <p:tag name="KSO_WM_TEMPLATE_SUBCATEGORY" val="0"/>
  <p:tag name="KSO_WM_TEMPLATE_MASTER_TYPE" val="1"/>
  <p:tag name="KSO_WM_TEMPLATE_COLOR_TYPE" val="1"/>
  <p:tag name="KSO_WM_SLIDE_ITEM_CNT" val="0"/>
  <p:tag name="KSO_WM_SLIDE_INDEX" val="6"/>
  <p:tag name="KSO_WM_TAG_VERSION" val="1.0"/>
  <p:tag name="KSO_WM_BEAUTIFY_FLAG" val="#wm#"/>
  <p:tag name="KSO_WM_TEMPLATE_CATEGORY" val="custom"/>
  <p:tag name="KSO_WM_TEMPLATE_INDEX" val="20202616"/>
  <p:tag name="KSO_WM_SLIDE_TYPE" val="sectionTitle"/>
  <p:tag name="KSO_WM_SLIDE_SUBTYPE" val="pureTxt"/>
  <p:tag name="KSO_WM_SLIDE_LAYOUT" val="a_b_e"/>
  <p:tag name="KSO_WM_SLIDE_LAYOUT_CNT" val="1_2_1"/>
  <p:tag name="KSO_WM_SPECIAL_SOURCE" val="bdnull"/>
</p:tagLst>
</file>

<file path=ppt/tags/tag153.xml><?xml version="1.0" encoding="utf-8"?>
<p:tagLst xmlns:p="http://schemas.openxmlformats.org/presentationml/2006/main">
  <p:tag name="KSO_WM_BEAUTIFY_FLAG" val="#wm#"/>
  <p:tag name="KSO_WM_TEMPLATE_CATEGORY" val="custom"/>
  <p:tag name="KSO_WM_TEMPLATE_INDEX" val="20202616"/>
  <p:tag name="KSO_WM_SPECIAL_SOURCE" val="bdnull"/>
</p:tagLst>
</file>

<file path=ppt/tags/tag154.xml><?xml version="1.0" encoding="utf-8"?>
<p:tagLst xmlns:p="http://schemas.openxmlformats.org/presentationml/2006/main">
  <p:tag name="KSO_WM_SLIDE_MODEL_TYPE" val="timeline"/>
</p:tagLst>
</file>

<file path=ppt/tags/tag155.xml><?xml version="1.0" encoding="utf-8"?>
<p:tagLst xmlns:p="http://schemas.openxmlformats.org/presentationml/2006/main">
  <p:tag name="KSO_WM_UNIT_COLOR_SCHEME_SHAPE_ID" val="9"/>
  <p:tag name="KSO_WM_UNIT_COLOR_SCHEME_PARENT_PAGE" val="0_3"/>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187615_3*l_h_a*1_4_1"/>
  <p:tag name="KSO_WM_TEMPLATE_CATEGORY" val="diagram"/>
  <p:tag name="KSO_WM_TEMPLATE_INDEX" val="20187615"/>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156.xml><?xml version="1.0" encoding="utf-8"?>
<p:tagLst xmlns:p="http://schemas.openxmlformats.org/presentationml/2006/main">
  <p:tag name="KSO_WM_UNIT_COLOR_SCHEME_SHAPE_ID" val="10"/>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187615_3*l_h_i*1_4_1"/>
  <p:tag name="KSO_WM_TEMPLATE_CATEGORY" val="diagram"/>
  <p:tag name="KSO_WM_TEMPLATE_INDEX" val="20187615"/>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157.xml><?xml version="1.0" encoding="utf-8"?>
<p:tagLst xmlns:p="http://schemas.openxmlformats.org/presentationml/2006/main">
  <p:tag name="KSO_WM_UNIT_COLOR_SCHEME_SHAPE_ID" val="11"/>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187615_3*l_h_i*1_4_2"/>
  <p:tag name="KSO_WM_TEMPLATE_CATEGORY" val="diagram"/>
  <p:tag name="KSO_WM_TEMPLATE_INDEX" val="20187615"/>
  <p:tag name="KSO_WM_UNIT_LAYERLEVEL" val="1_1_1"/>
  <p:tag name="KSO_WM_TAG_VERSION" val="1.0"/>
  <p:tag name="KSO_WM_BEAUTIFY_FLAG" val="#wm#"/>
  <p:tag name="KSO_WM_UNIT_LINE_FORE_SCHEMECOLOR_INDEX" val="8"/>
  <p:tag name="KSO_WM_UNIT_LINE_FILL_TYPE" val="2"/>
</p:tagLst>
</file>

<file path=ppt/tags/tag158.xml><?xml version="1.0" encoding="utf-8"?>
<p:tagLst xmlns:p="http://schemas.openxmlformats.org/presentationml/2006/main">
  <p:tag name="KSO_WM_UNIT_COLOR_SCHEME_SHAPE_ID" val="12"/>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187615_3*l_h_i*1_4_3"/>
  <p:tag name="KSO_WM_TEMPLATE_CATEGORY" val="diagram"/>
  <p:tag name="KSO_WM_TEMPLATE_INDEX" val="2018761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59.xml><?xml version="1.0" encoding="utf-8"?>
<p:tagLst xmlns:p="http://schemas.openxmlformats.org/presentationml/2006/main">
  <p:tag name="KSO_WM_UNIT_COLOR_SCHEME_SHAPE_ID" val="13"/>
  <p:tag name="KSO_WM_UNIT_COLOR_SCHEME_PARENT_PAGE" val="0_3"/>
  <p:tag name="KSO_WM_UNIT_VALUE" val="92*91"/>
  <p:tag name="KSO_WM_UNIT_HIGHLIGHT" val="0"/>
  <p:tag name="KSO_WM_UNIT_COMPATIBLE" val="0"/>
  <p:tag name="KSO_WM_UNIT_DIAGRAM_ISNUMVISUAL" val="0"/>
  <p:tag name="KSO_WM_UNIT_DIAGRAM_ISREFERUNIT" val="0"/>
  <p:tag name="KSO_WM_DIAGRAM_GROUP_CODE" val="l1-1"/>
  <p:tag name="KSO_WM_UNIT_TYPE" val="l_h_x"/>
  <p:tag name="KSO_WM_UNIT_INDEX" val="1_4_1"/>
  <p:tag name="KSO_WM_UNIT_ID" val="diagram20187615_3*l_h_x*1_4_1"/>
  <p:tag name="KSO_WM_TEMPLATE_CATEGORY" val="diagram"/>
  <p:tag name="KSO_WM_TEMPLATE_INDEX" val="20187615"/>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COLOR_SCHEME_SHAPE_ID" val="7"/>
  <p:tag name="KSO_WM_UNIT_COLOR_SCHEME_PARENT_PAGE" val="0_3"/>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87615_3*l_h_a*1_3_1"/>
  <p:tag name="KSO_WM_TEMPLATE_CATEGORY" val="diagram"/>
  <p:tag name="KSO_WM_TEMPLATE_INDEX" val="20187615"/>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161.xml><?xml version="1.0" encoding="utf-8"?>
<p:tagLst xmlns:p="http://schemas.openxmlformats.org/presentationml/2006/main">
  <p:tag name="KSO_WM_UNIT_COLOR_SCHEME_SHAPE_ID" val="14"/>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87615_3*l_h_i*1_3_1"/>
  <p:tag name="KSO_WM_TEMPLATE_CATEGORY" val="diagram"/>
  <p:tag name="KSO_WM_TEMPLATE_INDEX" val="20187615"/>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162.xml><?xml version="1.0" encoding="utf-8"?>
<p:tagLst xmlns:p="http://schemas.openxmlformats.org/presentationml/2006/main">
  <p:tag name="KSO_WM_UNIT_COLOR_SCHEME_SHAPE_ID" val="15"/>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87615_3*l_h_i*1_3_2"/>
  <p:tag name="KSO_WM_TEMPLATE_CATEGORY" val="diagram"/>
  <p:tag name="KSO_WM_TEMPLATE_INDEX" val="20187615"/>
  <p:tag name="KSO_WM_UNIT_LAYERLEVEL" val="1_1_1"/>
  <p:tag name="KSO_WM_TAG_VERSION" val="1.0"/>
  <p:tag name="KSO_WM_BEAUTIFY_FLAG" val="#wm#"/>
  <p:tag name="KSO_WM_UNIT_LINE_FORE_SCHEMECOLOR_INDEX" val="7"/>
  <p:tag name="KSO_WM_UNIT_LINE_FILL_TYPE" val="2"/>
</p:tagLst>
</file>

<file path=ppt/tags/tag163.xml><?xml version="1.0" encoding="utf-8"?>
<p:tagLst xmlns:p="http://schemas.openxmlformats.org/presentationml/2006/main">
  <p:tag name="KSO_WM_UNIT_COLOR_SCHEME_SHAPE_ID" val="16"/>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187615_3*l_h_i*1_3_3"/>
  <p:tag name="KSO_WM_TEMPLATE_CATEGORY" val="diagram"/>
  <p:tag name="KSO_WM_TEMPLATE_INDEX" val="2018761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64.xml><?xml version="1.0" encoding="utf-8"?>
<p:tagLst xmlns:p="http://schemas.openxmlformats.org/presentationml/2006/main">
  <p:tag name="KSO_WM_UNIT_COLOR_SCHEME_SHAPE_ID" val="17"/>
  <p:tag name="KSO_WM_UNIT_COLOR_SCHEME_PARENT_PAGE" val="0_3"/>
  <p:tag name="KSO_WM_UNIT_VALUE" val="92*91"/>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187615_3*l_h_x*1_3_1"/>
  <p:tag name="KSO_WM_TEMPLATE_CATEGORY" val="diagram"/>
  <p:tag name="KSO_WM_TEMPLATE_INDEX" val="20187615"/>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165.xml><?xml version="1.0" encoding="utf-8"?>
<p:tagLst xmlns:p="http://schemas.openxmlformats.org/presentationml/2006/main">
  <p:tag name="KSO_WM_UNIT_COLOR_SCHEME_SHAPE_ID" val="3"/>
  <p:tag name="KSO_WM_UNIT_COLOR_SCHEME_PARENT_PAGE" val="0_3"/>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87615_3*l_h_a*1_1_1"/>
  <p:tag name="KSO_WM_TEMPLATE_CATEGORY" val="diagram"/>
  <p:tag name="KSO_WM_TEMPLATE_INDEX" val="20187615"/>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166.xml><?xml version="1.0" encoding="utf-8"?>
<p:tagLst xmlns:p="http://schemas.openxmlformats.org/presentationml/2006/main">
  <p:tag name="KSO_WM_UNIT_COLOR_SCHEME_SHAPE_ID" val="18"/>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87615_3*l_h_i*1_1_1"/>
  <p:tag name="KSO_WM_TEMPLATE_CATEGORY" val="diagram"/>
  <p:tag name="KSO_WM_TEMPLATE_INDEX" val="20187615"/>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167.xml><?xml version="1.0" encoding="utf-8"?>
<p:tagLst xmlns:p="http://schemas.openxmlformats.org/presentationml/2006/main">
  <p:tag name="KSO_WM_UNIT_COLOR_SCHEME_SHAPE_ID" val="1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87615_3*l_h_i*1_1_2"/>
  <p:tag name="KSO_WM_TEMPLATE_CATEGORY" val="diagram"/>
  <p:tag name="KSO_WM_TEMPLATE_INDEX" val="20187615"/>
  <p:tag name="KSO_WM_UNIT_LAYERLEVEL" val="1_1_1"/>
  <p:tag name="KSO_WM_TAG_VERSION" val="1.0"/>
  <p:tag name="KSO_WM_BEAUTIFY_FLAG" val="#wm#"/>
  <p:tag name="KSO_WM_UNIT_LINE_FORE_SCHEMECOLOR_INDEX" val="5"/>
  <p:tag name="KSO_WM_UNIT_LINE_FILL_TYPE" val="2"/>
</p:tagLst>
</file>

<file path=ppt/tags/tag168.xml><?xml version="1.0" encoding="utf-8"?>
<p:tagLst xmlns:p="http://schemas.openxmlformats.org/presentationml/2006/main">
  <p:tag name="KSO_WM_UNIT_COLOR_SCHEME_SHAPE_ID" val="20"/>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187615_3*l_h_i*1_1_3"/>
  <p:tag name="KSO_WM_TEMPLATE_CATEGORY" val="diagram"/>
  <p:tag name="KSO_WM_TEMPLATE_INDEX" val="2018761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69.xml><?xml version="1.0" encoding="utf-8"?>
<p:tagLst xmlns:p="http://schemas.openxmlformats.org/presentationml/2006/main">
  <p:tag name="KSO_WM_UNIT_COLOR_SCHEME_SHAPE_ID" val="21"/>
  <p:tag name="KSO_WM_UNIT_COLOR_SCHEME_PARENT_PAGE" val="0_3"/>
  <p:tag name="KSO_WM_UNIT_VALUE" val="92*91"/>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187615_3*l_h_x*1_1_1"/>
  <p:tag name="KSO_WM_TEMPLATE_CATEGORY" val="diagram"/>
  <p:tag name="KSO_WM_TEMPLATE_INDEX" val="2018761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COLOR_SCHEME_SHAPE_ID" val="5"/>
  <p:tag name="KSO_WM_UNIT_COLOR_SCHEME_PARENT_PAGE" val="0_3"/>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87615_3*l_h_a*1_2_1"/>
  <p:tag name="KSO_WM_TEMPLATE_CATEGORY" val="diagram"/>
  <p:tag name="KSO_WM_TEMPLATE_INDEX" val="20187615"/>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171.xml><?xml version="1.0" encoding="utf-8"?>
<p:tagLst xmlns:p="http://schemas.openxmlformats.org/presentationml/2006/main">
  <p:tag name="KSO_WM_UNIT_COLOR_SCHEME_SHAPE_ID" val="22"/>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87615_3*l_h_i*1_2_1"/>
  <p:tag name="KSO_WM_TEMPLATE_CATEGORY" val="diagram"/>
  <p:tag name="KSO_WM_TEMPLATE_INDEX" val="20187615"/>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172.xml><?xml version="1.0" encoding="utf-8"?>
<p:tagLst xmlns:p="http://schemas.openxmlformats.org/presentationml/2006/main">
  <p:tag name="KSO_WM_UNIT_COLOR_SCHEME_SHAPE_ID" val="2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87615_3*l_h_i*1_2_2"/>
  <p:tag name="KSO_WM_TEMPLATE_CATEGORY" val="diagram"/>
  <p:tag name="KSO_WM_TEMPLATE_INDEX" val="20187615"/>
  <p:tag name="KSO_WM_UNIT_LAYERLEVEL" val="1_1_1"/>
  <p:tag name="KSO_WM_TAG_VERSION" val="1.0"/>
  <p:tag name="KSO_WM_BEAUTIFY_FLAG" val="#wm#"/>
  <p:tag name="KSO_WM_UNIT_LINE_FORE_SCHEMECOLOR_INDEX" val="6"/>
  <p:tag name="KSO_WM_UNIT_LINE_FILL_TYPE" val="2"/>
</p:tagLst>
</file>

<file path=ppt/tags/tag173.xml><?xml version="1.0" encoding="utf-8"?>
<p:tagLst xmlns:p="http://schemas.openxmlformats.org/presentationml/2006/main">
  <p:tag name="KSO_WM_UNIT_COLOR_SCHEME_SHAPE_ID" val="24"/>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187615_3*l_h_i*1_2_3"/>
  <p:tag name="KSO_WM_TEMPLATE_CATEGORY" val="diagram"/>
  <p:tag name="KSO_WM_TEMPLATE_INDEX" val="2018761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74.xml><?xml version="1.0" encoding="utf-8"?>
<p:tagLst xmlns:p="http://schemas.openxmlformats.org/presentationml/2006/main">
  <p:tag name="KSO_WM_UNIT_COLOR_SCHEME_SHAPE_ID" val="25"/>
  <p:tag name="KSO_WM_UNIT_COLOR_SCHEME_PARENT_PAGE" val="0_3"/>
  <p:tag name="KSO_WM_UNIT_VALUE" val="92*91"/>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187615_3*l_h_x*1_2_1"/>
  <p:tag name="KSO_WM_TEMPLATE_CATEGORY" val="diagram"/>
  <p:tag name="KSO_WM_TEMPLATE_INDEX" val="20187615"/>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175.xml><?xml version="1.0" encoding="utf-8"?>
<p:tagLst xmlns:p="http://schemas.openxmlformats.org/presentationml/2006/main">
  <p:tag name="KSO_WM_UNIT_COLOR_SCHEME_SHAPE_ID" val="9"/>
  <p:tag name="KSO_WM_UNIT_COLOR_SCHEME_PARENT_PAGE" val="0_3"/>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187615_3*l_h_a*1_4_1"/>
  <p:tag name="KSO_WM_TEMPLATE_CATEGORY" val="diagram"/>
  <p:tag name="KSO_WM_TEMPLATE_INDEX" val="20187615"/>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176.xml><?xml version="1.0" encoding="utf-8"?>
<p:tagLst xmlns:p="http://schemas.openxmlformats.org/presentationml/2006/main">
  <p:tag name="KSO_WM_UNIT_COLOR_SCHEME_SHAPE_ID" val="10"/>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187615_3*l_h_i*1_4_1"/>
  <p:tag name="KSO_WM_TEMPLATE_CATEGORY" val="diagram"/>
  <p:tag name="KSO_WM_TEMPLATE_INDEX" val="20187615"/>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177.xml><?xml version="1.0" encoding="utf-8"?>
<p:tagLst xmlns:p="http://schemas.openxmlformats.org/presentationml/2006/main">
  <p:tag name="KSO_WM_UNIT_COLOR_SCHEME_SHAPE_ID" val="11"/>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187615_3*l_h_i*1_4_2"/>
  <p:tag name="KSO_WM_TEMPLATE_CATEGORY" val="diagram"/>
  <p:tag name="KSO_WM_TEMPLATE_INDEX" val="20187615"/>
  <p:tag name="KSO_WM_UNIT_LAYERLEVEL" val="1_1_1"/>
  <p:tag name="KSO_WM_TAG_VERSION" val="1.0"/>
  <p:tag name="KSO_WM_BEAUTIFY_FLAG" val="#wm#"/>
  <p:tag name="KSO_WM_UNIT_LINE_FORE_SCHEMECOLOR_INDEX" val="8"/>
  <p:tag name="KSO_WM_UNIT_LINE_FILL_TYPE" val="2"/>
</p:tagLst>
</file>

<file path=ppt/tags/tag178.xml><?xml version="1.0" encoding="utf-8"?>
<p:tagLst xmlns:p="http://schemas.openxmlformats.org/presentationml/2006/main">
  <p:tag name="KSO_WM_UNIT_COLOR_SCHEME_SHAPE_ID" val="12"/>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187615_3*l_h_i*1_4_3"/>
  <p:tag name="KSO_WM_TEMPLATE_CATEGORY" val="diagram"/>
  <p:tag name="KSO_WM_TEMPLATE_INDEX" val="2018761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79.xml><?xml version="1.0" encoding="utf-8"?>
<p:tagLst xmlns:p="http://schemas.openxmlformats.org/presentationml/2006/main">
  <p:tag name="KSO_WM_UNIT_COLOR_SCHEME_SHAPE_ID" val="13"/>
  <p:tag name="KSO_WM_UNIT_COLOR_SCHEME_PARENT_PAGE" val="0_3"/>
  <p:tag name="KSO_WM_UNIT_VALUE" val="92*91"/>
  <p:tag name="KSO_WM_UNIT_HIGHLIGHT" val="0"/>
  <p:tag name="KSO_WM_UNIT_COMPATIBLE" val="0"/>
  <p:tag name="KSO_WM_UNIT_DIAGRAM_ISNUMVISUAL" val="0"/>
  <p:tag name="KSO_WM_UNIT_DIAGRAM_ISREFERUNIT" val="0"/>
  <p:tag name="KSO_WM_DIAGRAM_GROUP_CODE" val="l1-1"/>
  <p:tag name="KSO_WM_UNIT_TYPE" val="l_h_x"/>
  <p:tag name="KSO_WM_UNIT_INDEX" val="1_4_1"/>
  <p:tag name="KSO_WM_UNIT_ID" val="diagram20187615_3*l_h_x*1_4_1"/>
  <p:tag name="KSO_WM_TEMPLATE_CATEGORY" val="diagram"/>
  <p:tag name="KSO_WM_TEMPLATE_INDEX" val="20187615"/>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COLOR_SCHEME_SHAPE_ID" val="7"/>
  <p:tag name="KSO_WM_UNIT_COLOR_SCHEME_PARENT_PAGE" val="0_3"/>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87615_3*l_h_a*1_3_1"/>
  <p:tag name="KSO_WM_TEMPLATE_CATEGORY" val="diagram"/>
  <p:tag name="KSO_WM_TEMPLATE_INDEX" val="20187615"/>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181.xml><?xml version="1.0" encoding="utf-8"?>
<p:tagLst xmlns:p="http://schemas.openxmlformats.org/presentationml/2006/main">
  <p:tag name="KSO_WM_UNIT_COLOR_SCHEME_SHAPE_ID" val="14"/>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87615_3*l_h_i*1_3_1"/>
  <p:tag name="KSO_WM_TEMPLATE_CATEGORY" val="diagram"/>
  <p:tag name="KSO_WM_TEMPLATE_INDEX" val="20187615"/>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182.xml><?xml version="1.0" encoding="utf-8"?>
<p:tagLst xmlns:p="http://schemas.openxmlformats.org/presentationml/2006/main">
  <p:tag name="KSO_WM_UNIT_COLOR_SCHEME_SHAPE_ID" val="15"/>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87615_3*l_h_i*1_3_2"/>
  <p:tag name="KSO_WM_TEMPLATE_CATEGORY" val="diagram"/>
  <p:tag name="KSO_WM_TEMPLATE_INDEX" val="20187615"/>
  <p:tag name="KSO_WM_UNIT_LAYERLEVEL" val="1_1_1"/>
  <p:tag name="KSO_WM_TAG_VERSION" val="1.0"/>
  <p:tag name="KSO_WM_BEAUTIFY_FLAG" val="#wm#"/>
  <p:tag name="KSO_WM_UNIT_LINE_FORE_SCHEMECOLOR_INDEX" val="7"/>
  <p:tag name="KSO_WM_UNIT_LINE_FILL_TYPE" val="2"/>
</p:tagLst>
</file>

<file path=ppt/tags/tag183.xml><?xml version="1.0" encoding="utf-8"?>
<p:tagLst xmlns:p="http://schemas.openxmlformats.org/presentationml/2006/main">
  <p:tag name="KSO_WM_UNIT_COLOR_SCHEME_SHAPE_ID" val="16"/>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187615_3*l_h_i*1_3_3"/>
  <p:tag name="KSO_WM_TEMPLATE_CATEGORY" val="diagram"/>
  <p:tag name="KSO_WM_TEMPLATE_INDEX" val="2018761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84.xml><?xml version="1.0" encoding="utf-8"?>
<p:tagLst xmlns:p="http://schemas.openxmlformats.org/presentationml/2006/main">
  <p:tag name="KSO_WM_UNIT_COLOR_SCHEME_SHAPE_ID" val="17"/>
  <p:tag name="KSO_WM_UNIT_COLOR_SCHEME_PARENT_PAGE" val="0_3"/>
  <p:tag name="KSO_WM_UNIT_VALUE" val="92*91"/>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187615_3*l_h_x*1_3_1"/>
  <p:tag name="KSO_WM_TEMPLATE_CATEGORY" val="diagram"/>
  <p:tag name="KSO_WM_TEMPLATE_INDEX" val="20187615"/>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185.xml><?xml version="1.0" encoding="utf-8"?>
<p:tagLst xmlns:p="http://schemas.openxmlformats.org/presentationml/2006/main">
  <p:tag name="KSO_WM_UNIT_COLOR_SCHEME_SHAPE_ID" val="3"/>
  <p:tag name="KSO_WM_UNIT_COLOR_SCHEME_PARENT_PAGE" val="0_3"/>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87615_3*l_h_a*1_1_1"/>
  <p:tag name="KSO_WM_TEMPLATE_CATEGORY" val="diagram"/>
  <p:tag name="KSO_WM_TEMPLATE_INDEX" val="20187615"/>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186.xml><?xml version="1.0" encoding="utf-8"?>
<p:tagLst xmlns:p="http://schemas.openxmlformats.org/presentationml/2006/main">
  <p:tag name="KSO_WM_UNIT_COLOR_SCHEME_SHAPE_ID" val="18"/>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87615_3*l_h_i*1_1_1"/>
  <p:tag name="KSO_WM_TEMPLATE_CATEGORY" val="diagram"/>
  <p:tag name="KSO_WM_TEMPLATE_INDEX" val="20187615"/>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187.xml><?xml version="1.0" encoding="utf-8"?>
<p:tagLst xmlns:p="http://schemas.openxmlformats.org/presentationml/2006/main">
  <p:tag name="KSO_WM_UNIT_COLOR_SCHEME_SHAPE_ID" val="1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87615_3*l_h_i*1_1_2"/>
  <p:tag name="KSO_WM_TEMPLATE_CATEGORY" val="diagram"/>
  <p:tag name="KSO_WM_TEMPLATE_INDEX" val="20187615"/>
  <p:tag name="KSO_WM_UNIT_LAYERLEVEL" val="1_1_1"/>
  <p:tag name="KSO_WM_TAG_VERSION" val="1.0"/>
  <p:tag name="KSO_WM_BEAUTIFY_FLAG" val="#wm#"/>
  <p:tag name="KSO_WM_UNIT_LINE_FORE_SCHEMECOLOR_INDEX" val="5"/>
  <p:tag name="KSO_WM_UNIT_LINE_FILL_TYPE" val="2"/>
</p:tagLst>
</file>

<file path=ppt/tags/tag188.xml><?xml version="1.0" encoding="utf-8"?>
<p:tagLst xmlns:p="http://schemas.openxmlformats.org/presentationml/2006/main">
  <p:tag name="KSO_WM_UNIT_COLOR_SCHEME_SHAPE_ID" val="20"/>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187615_3*l_h_i*1_1_3"/>
  <p:tag name="KSO_WM_TEMPLATE_CATEGORY" val="diagram"/>
  <p:tag name="KSO_WM_TEMPLATE_INDEX" val="2018761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89.xml><?xml version="1.0" encoding="utf-8"?>
<p:tagLst xmlns:p="http://schemas.openxmlformats.org/presentationml/2006/main">
  <p:tag name="KSO_WM_UNIT_COLOR_SCHEME_SHAPE_ID" val="21"/>
  <p:tag name="KSO_WM_UNIT_COLOR_SCHEME_PARENT_PAGE" val="0_3"/>
  <p:tag name="KSO_WM_UNIT_VALUE" val="92*91"/>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187615_3*l_h_x*1_1_1"/>
  <p:tag name="KSO_WM_TEMPLATE_CATEGORY" val="diagram"/>
  <p:tag name="KSO_WM_TEMPLATE_INDEX" val="20187615"/>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COLOR_SCHEME_SHAPE_ID" val="5"/>
  <p:tag name="KSO_WM_UNIT_COLOR_SCHEME_PARENT_PAGE" val="0_3"/>
  <p:tag name="KSO_WM_UNIT_ISCONTENTSTITLE" val="0"/>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87615_3*l_h_a*1_2_1"/>
  <p:tag name="KSO_WM_TEMPLATE_CATEGORY" val="diagram"/>
  <p:tag name="KSO_WM_TEMPLATE_INDEX" val="20187615"/>
  <p:tag name="KSO_WM_UNIT_LAYERLEVEL" val="1_1_1"/>
  <p:tag name="KSO_WM_TAG_VERSION" val="1.0"/>
  <p:tag name="KSO_WM_BEAUTIFY_FLAG" val="#wm#"/>
  <p:tag name="KSO_WM_UNIT_PRESET_TEXT" val="添加标题"/>
  <p:tag name="KSO_WM_UNIT_TEXT_FILL_FORE_SCHEMECOLOR_INDEX" val="13"/>
  <p:tag name="KSO_WM_UNIT_TEXT_FILL_TYPE" val="1"/>
</p:tagLst>
</file>

<file path=ppt/tags/tag191.xml><?xml version="1.0" encoding="utf-8"?>
<p:tagLst xmlns:p="http://schemas.openxmlformats.org/presentationml/2006/main">
  <p:tag name="KSO_WM_UNIT_COLOR_SCHEME_SHAPE_ID" val="22"/>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87615_3*l_h_i*1_2_1"/>
  <p:tag name="KSO_WM_TEMPLATE_CATEGORY" val="diagram"/>
  <p:tag name="KSO_WM_TEMPLATE_INDEX" val="20187615"/>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192.xml><?xml version="1.0" encoding="utf-8"?>
<p:tagLst xmlns:p="http://schemas.openxmlformats.org/presentationml/2006/main">
  <p:tag name="KSO_WM_UNIT_COLOR_SCHEME_SHAPE_ID" val="23"/>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87615_3*l_h_i*1_2_2"/>
  <p:tag name="KSO_WM_TEMPLATE_CATEGORY" val="diagram"/>
  <p:tag name="KSO_WM_TEMPLATE_INDEX" val="20187615"/>
  <p:tag name="KSO_WM_UNIT_LAYERLEVEL" val="1_1_1"/>
  <p:tag name="KSO_WM_TAG_VERSION" val="1.0"/>
  <p:tag name="KSO_WM_BEAUTIFY_FLAG" val="#wm#"/>
  <p:tag name="KSO_WM_UNIT_LINE_FORE_SCHEMECOLOR_INDEX" val="6"/>
  <p:tag name="KSO_WM_UNIT_LINE_FILL_TYPE" val="2"/>
</p:tagLst>
</file>

<file path=ppt/tags/tag193.xml><?xml version="1.0" encoding="utf-8"?>
<p:tagLst xmlns:p="http://schemas.openxmlformats.org/presentationml/2006/main">
  <p:tag name="KSO_WM_UNIT_COLOR_SCHEME_SHAPE_ID" val="24"/>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187615_3*l_h_i*1_2_3"/>
  <p:tag name="KSO_WM_TEMPLATE_CATEGORY" val="diagram"/>
  <p:tag name="KSO_WM_TEMPLATE_INDEX" val="20187615"/>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94.xml><?xml version="1.0" encoding="utf-8"?>
<p:tagLst xmlns:p="http://schemas.openxmlformats.org/presentationml/2006/main">
  <p:tag name="KSO_WM_UNIT_COLOR_SCHEME_SHAPE_ID" val="25"/>
  <p:tag name="KSO_WM_UNIT_COLOR_SCHEME_PARENT_PAGE" val="0_3"/>
  <p:tag name="KSO_WM_UNIT_VALUE" val="92*91"/>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187615_3*l_h_x*1_2_1"/>
  <p:tag name="KSO_WM_TEMPLATE_CATEGORY" val="diagram"/>
  <p:tag name="KSO_WM_TEMPLATE_INDEX" val="20187615"/>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195.xml><?xml version="1.0" encoding="utf-8"?>
<p:tagLst xmlns:p="http://schemas.openxmlformats.org/presentationml/2006/main">
  <p:tag name="KSO_WM_BEAUTIFY_FLAG" val="#wm#"/>
  <p:tag name="KSO_WM_TEMPLATE_CATEGORY" val="custom"/>
  <p:tag name="KSO_WM_TEMPLATE_INDEX" val="20191705"/>
</p:tagLst>
</file>

<file path=ppt/tags/tag196.xml><?xml version="1.0" encoding="utf-8"?>
<p:tagLst xmlns:p="http://schemas.openxmlformats.org/presentationml/2006/main">
  <p:tag name="KSO_WM_BEAUTIFY_FLAG" val="#wm#"/>
  <p:tag name="KSO_WM_TEMPLATE_CATEGORY" val="custom"/>
  <p:tag name="KSO_WM_TEMPLATE_INDEX" val="20191705"/>
</p:tagLst>
</file>

<file path=ppt/tags/tag197.xml><?xml version="1.0" encoding="utf-8"?>
<p:tagLst xmlns:p="http://schemas.openxmlformats.org/presentationml/2006/main">
  <p:tag name="KSO_WM_SLIDE_MODEL_TYPE" val="timeline"/>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6*i*1"/>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9*i*1"/>
  <p:tag name="KSO_WM_UNIT_BK_DARK_LIGHT" val="2"/>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0*i*1"/>
  <p:tag name="KSO_WM_UNIT_BK_DARK_LIGHT" val="2"/>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SLIDE_BACKGROUND_TYPE" val="leftRight"/>
  <p:tag name="KSO_WM_SLIDE_BK_DARK_LIGHT"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 name="KSO_WM_SLIDE_BACKGROUND_TYPE" val="topBottom"/>
  <p:tag name="KSO_WM_SLIDE_BK_DARK_LIGHT"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heme/theme1.xml><?xml version="1.0" encoding="utf-8"?>
<a:theme xmlns:a="http://schemas.openxmlformats.org/drawingml/2006/main" name="1_Office 主题​​">
  <a:themeElements>
    <a:clrScheme name="自定义 95">
      <a:dk1>
        <a:srgbClr val="000000"/>
      </a:dk1>
      <a:lt1>
        <a:srgbClr val="FFFFFF"/>
      </a:lt1>
      <a:dk2>
        <a:srgbClr val="17355B"/>
      </a:dk2>
      <a:lt2>
        <a:srgbClr val="25446B"/>
      </a:lt2>
      <a:accent1>
        <a:srgbClr val="CFB265"/>
      </a:accent1>
      <a:accent2>
        <a:srgbClr val="DC9A66"/>
      </a:accent2>
      <a:accent3>
        <a:srgbClr val="E8846E"/>
      </a:accent3>
      <a:accent4>
        <a:srgbClr val="EB6D7F"/>
      </a:accent4>
      <a:accent5>
        <a:srgbClr val="E16098"/>
      </a:accent5>
      <a:accent6>
        <a:srgbClr val="C960B5"/>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19231</Words>
  <Application>WPS 演示</Application>
  <PresentationFormat>宽屏</PresentationFormat>
  <Paragraphs>594</Paragraphs>
  <Slides>69</Slides>
  <Notes>0</Notes>
  <HiddenSlides>0</HiddenSlides>
  <MMClips>0</MMClips>
  <ScaleCrop>false</ScaleCrop>
  <HeadingPairs>
    <vt:vector size="6" baseType="variant">
      <vt:variant>
        <vt:lpstr>已用的字体</vt:lpstr>
      </vt:variant>
      <vt:variant>
        <vt:i4>33</vt:i4>
      </vt:variant>
      <vt:variant>
        <vt:lpstr>主题</vt:lpstr>
      </vt:variant>
      <vt:variant>
        <vt:i4>1</vt:i4>
      </vt:variant>
      <vt:variant>
        <vt:lpstr>幻灯片标题</vt:lpstr>
      </vt:variant>
      <vt:variant>
        <vt:i4>69</vt:i4>
      </vt:variant>
    </vt:vector>
  </HeadingPairs>
  <TitlesOfParts>
    <vt:vector size="103" baseType="lpstr">
      <vt:lpstr>Arial</vt:lpstr>
      <vt:lpstr>宋体</vt:lpstr>
      <vt:lpstr>Wingdings</vt:lpstr>
      <vt:lpstr>微软雅黑</vt:lpstr>
      <vt:lpstr>汉仪旗黑-85S</vt:lpstr>
      <vt:lpstr>方正大黑体_GBK</vt:lpstr>
      <vt:lpstr>黑体</vt:lpstr>
      <vt:lpstr>Calibri</vt:lpstr>
      <vt:lpstr>Arial Unicode MS</vt:lpstr>
      <vt:lpstr>华文楷体</vt:lpstr>
      <vt:lpstr>Wingdings 2</vt:lpstr>
      <vt:lpstr>手札体-简</vt:lpstr>
      <vt:lpstr>Calibri</vt:lpstr>
      <vt:lpstr>等线</vt:lpstr>
      <vt:lpstr>Impact</vt:lpstr>
      <vt:lpstr>Gulim</vt:lpstr>
      <vt:lpstr>Agency FB</vt:lpstr>
      <vt:lpstr>Arial Rounded MT Bold</vt:lpstr>
      <vt:lpstr>JVFCOH+å¾®è½¯é�»</vt:lpstr>
      <vt:lpstr>NumberOnly</vt:lpstr>
      <vt:lpstr>Times New Roman</vt:lpstr>
      <vt:lpstr>DEOFBI+å¾®è½¯é�»</vt:lpstr>
      <vt:lpstr>Heiti SC Light</vt:lpstr>
      <vt:lpstr>Calibri Bold</vt:lpstr>
      <vt:lpstr>Arial Black</vt:lpstr>
      <vt:lpstr>Times New Roman</vt:lpstr>
      <vt:lpstr>Times New Roman Bold</vt:lpstr>
      <vt:lpstr>Heiti SC Light</vt:lpstr>
      <vt:lpstr>Arial Bold</vt:lpstr>
      <vt:lpstr>楷体_GB2312</vt:lpstr>
      <vt:lpstr>Monaco</vt:lpstr>
      <vt:lpstr>Segoe Print</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wangmeiling</dc:creator>
  <cp:lastModifiedBy>Administrator</cp:lastModifiedBy>
  <cp:revision>104</cp:revision>
  <dcterms:created xsi:type="dcterms:W3CDTF">2020-08-27T07:41:00Z</dcterms:created>
  <dcterms:modified xsi:type="dcterms:W3CDTF">2022-03-30T14:11:59Z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KSOSaveFontToCloudKey">
    <vt:lpwstr>501304943_cloud</vt:lpwstr>
  </property>
  <property fmtid="{D5CDD505-2E9C-101B-9397-08002B2CF9AE}" pid="4" name="ICV">
    <vt:lpwstr>7811CB05A18743B1BAB3337EE7769063</vt:lpwstr>
  </property>
</Properties>
</file>