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5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D140-C207-C24A-987A-0655BB7C1892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EA9B-AA95-7449-8900-2BAD81C1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616"/>
            <a:ext cx="9144000" cy="5988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3709"/>
            <a:ext cx="900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Screenshots of Flask Google Charts App: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28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1-21 at 10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1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9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21 at 10.32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Buckley</dc:creator>
  <cp:lastModifiedBy>Kevin Buckley</cp:lastModifiedBy>
  <cp:revision>1</cp:revision>
  <dcterms:created xsi:type="dcterms:W3CDTF">2014-11-22T03:32:31Z</dcterms:created>
  <dcterms:modified xsi:type="dcterms:W3CDTF">2014-11-22T03:36:12Z</dcterms:modified>
</cp:coreProperties>
</file>