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7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9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487C-7837-114F-8838-AB8021580A70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98C9-926F-5941-A9B9-8011EDC0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5" y="254000"/>
            <a:ext cx="8445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Python Programming </a:t>
            </a:r>
            <a:r>
              <a:rPr lang="en-US" sz="2400" dirty="0" err="1" smtClean="0"/>
              <a:t>Hackathon</a:t>
            </a:r>
            <a:r>
              <a:rPr lang="en-US" sz="2400" dirty="0" smtClean="0"/>
              <a:t>:</a:t>
            </a:r>
          </a:p>
          <a:p>
            <a:r>
              <a:rPr lang="en-US" i="1" dirty="0" smtClean="0"/>
              <a:t>Server Health Monitor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17499" y="1041670"/>
            <a:ext cx="865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463" indent="-1033463"/>
            <a:r>
              <a:rPr lang="en-US" b="1" u="sng" dirty="0" smtClean="0"/>
              <a:t>Concept</a:t>
            </a:r>
            <a:r>
              <a:rPr lang="en-US" dirty="0" smtClean="0"/>
              <a:t>:   Use the </a:t>
            </a:r>
            <a:r>
              <a:rPr lang="en-US" dirty="0" err="1" smtClean="0"/>
              <a:t>psutil</a:t>
            </a:r>
            <a:r>
              <a:rPr lang="en-US" dirty="0" smtClean="0"/>
              <a:t> output to display meaningful information on the 			 current status of the server, and maintain historical records of all activity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499" y="1739325"/>
            <a:ext cx="8001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463" indent="-1033463"/>
            <a:r>
              <a:rPr lang="en-US" b="1" u="sng" dirty="0" smtClean="0"/>
              <a:t>Execution</a:t>
            </a:r>
            <a:r>
              <a:rPr lang="en-US" dirty="0" smtClean="0"/>
              <a:t>: Used </a:t>
            </a:r>
            <a:r>
              <a:rPr lang="en-US" dirty="0" err="1" smtClean="0"/>
              <a:t>Tkinter</a:t>
            </a:r>
            <a:r>
              <a:rPr lang="en-US" dirty="0" smtClean="0"/>
              <a:t> to create a GUI displaying server health status every second.  Every minute, update the </a:t>
            </a:r>
            <a:r>
              <a:rPr lang="en-US" dirty="0" err="1" smtClean="0"/>
              <a:t>sqlite</a:t>
            </a:r>
            <a:r>
              <a:rPr lang="en-US" dirty="0" smtClean="0"/>
              <a:t> database with the last 60 seconds of data.  Using Flask, display the results from the database in a Google Chart view for each respective category.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499" y="3000745"/>
            <a:ext cx="825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7113" indent="-1027113"/>
            <a:r>
              <a:rPr lang="en-US" b="1" u="sng" dirty="0" smtClean="0"/>
              <a:t>Use of Classes</a:t>
            </a:r>
            <a:r>
              <a:rPr lang="en-US" dirty="0" smtClean="0"/>
              <a:t>: </a:t>
            </a:r>
          </a:p>
          <a:p>
            <a:pPr marL="1027113" indent="-1027113"/>
            <a:r>
              <a:rPr lang="en-US" dirty="0"/>
              <a:t>	</a:t>
            </a:r>
            <a:r>
              <a:rPr lang="en-US" dirty="0" smtClean="0"/>
              <a:t>Most components of the GUI are individual classes with their own attributes.  Most of these components subclass the Frame class, allowing further customization of each major component.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499" y="4179453"/>
            <a:ext cx="8251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7113" indent="-1027113"/>
            <a:r>
              <a:rPr lang="en-US" b="1" u="sng" dirty="0" smtClean="0"/>
              <a:t>Use of Exceptions</a:t>
            </a:r>
            <a:r>
              <a:rPr lang="en-US" dirty="0" smtClean="0"/>
              <a:t>: </a:t>
            </a:r>
          </a:p>
          <a:p>
            <a:pPr marL="1027113" indent="-1027113"/>
            <a:r>
              <a:rPr lang="en-US" dirty="0"/>
              <a:t>	</a:t>
            </a:r>
            <a:r>
              <a:rPr lang="en-US" dirty="0" smtClean="0"/>
              <a:t>Database read/writes can throw exceptions, which must be handled appropriately.  This is the expected behavior for the first run of the program, as if SQLite throws an error accessing a table that is yet to exist, the exception handler calls the methods to create the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499" y="5656781"/>
            <a:ext cx="823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Further Development</a:t>
            </a:r>
            <a:r>
              <a:rPr lang="en-US" dirty="0" smtClean="0"/>
              <a:t>:</a:t>
            </a:r>
          </a:p>
          <a:p>
            <a:pPr marL="974725"/>
            <a:r>
              <a:rPr lang="en-US" dirty="0" smtClean="0"/>
              <a:t>This program could be expanded to categorize historical data by given date/time ranges, or sort the table data based on user or terminal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7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Buckley</dc:creator>
  <cp:lastModifiedBy>Kevin Buckley</cp:lastModifiedBy>
  <cp:revision>2</cp:revision>
  <dcterms:created xsi:type="dcterms:W3CDTF">2014-11-22T00:15:15Z</dcterms:created>
  <dcterms:modified xsi:type="dcterms:W3CDTF">2014-11-22T00:32:07Z</dcterms:modified>
</cp:coreProperties>
</file>