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8" autoAdjust="0"/>
    <p:restoredTop sz="90216" autoAdjust="0"/>
  </p:normalViewPr>
  <p:slideViewPr>
    <p:cSldViewPr snapToGrid="0">
      <p:cViewPr varScale="1">
        <p:scale>
          <a:sx n="96" d="100"/>
          <a:sy n="96" d="100"/>
        </p:scale>
        <p:origin x="2034" y="90"/>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8/21/2012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lvl="3"/>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pPr lvl="3"/>
            <a:r>
              <a:rPr lang="en-US" sz="1200" kern="1200" dirty="0" smtClean="0">
                <a:solidFill>
                  <a:schemeClr val="tx1"/>
                </a:solidFill>
                <a:latin typeface="+mn-lt"/>
                <a:ea typeface="+mn-ea"/>
                <a:cs typeface="+mn-cs"/>
              </a:rPr>
              <a:t>            //Arrange</a:t>
            </a:r>
          </a:p>
          <a:p>
            <a:pPr lvl="3"/>
            <a:r>
              <a:rPr lang="en-US" sz="1200" kern="1200" dirty="0" smtClean="0">
                <a:solidFill>
                  <a:schemeClr val="tx1"/>
                </a:solidFill>
                <a:latin typeface="+mn-lt"/>
                <a:ea typeface="+mn-ea"/>
                <a:cs typeface="+mn-cs"/>
              </a:rPr>
              <a:t>            decimal val1 = 1.23m;</a:t>
            </a:r>
          </a:p>
          <a:p>
            <a:pPr lvl="3"/>
            <a:r>
              <a:rPr lang="en-US" sz="1200" kern="1200" dirty="0" smtClean="0">
                <a:solidFill>
                  <a:schemeClr val="tx1"/>
                </a:solidFill>
                <a:latin typeface="+mn-lt"/>
                <a:ea typeface="+mn-ea"/>
                <a:cs typeface="+mn-cs"/>
              </a:rPr>
              <a:t>            decimal val2 = 3.21m;</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//Act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pPr lvl="3"/>
            <a:r>
              <a:rPr lang="en-US" sz="1200" kern="1200" dirty="0" smtClean="0">
                <a:solidFill>
                  <a:schemeClr val="tx1"/>
                </a:solidFill>
                <a:latin typeface="+mn-lt"/>
                <a:ea typeface="+mn-ea"/>
                <a:cs typeface="+mn-cs"/>
              </a:rPr>
              <a:t>            //Assert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(result,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 (decimal));</a:t>
            </a:r>
          </a:p>
          <a:p>
            <a:pPr lvl="3"/>
            <a:r>
              <a:rPr lang="en-US" sz="1200" kern="1200" dirty="0" smtClean="0">
                <a:solidFill>
                  <a:schemeClr val="tx1"/>
                </a:solidFill>
                <a:latin typeface="+mn-lt"/>
                <a:ea typeface="+mn-ea"/>
                <a:cs typeface="+mn-cs"/>
              </a:rPr>
              <a:t>        }</a:t>
            </a:r>
          </a:p>
          <a:p>
            <a:pPr lvl="3"/>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a:t>
            </a:r>
            <a:r>
              <a:rPr lang="en-US" sz="1470" dirty="0" err="1" smtClean="0"/>
              <a:t>Sofware</a:t>
            </a:r>
            <a:r>
              <a:rPr lang="en-US" sz="1470" dirty="0" smtClean="0"/>
              <a:t> Engineer</a:t>
            </a:r>
            <a:br>
              <a:rPr lang="en-US" sz="1470" dirty="0" smtClean="0"/>
            </a:br>
            <a:r>
              <a:rPr lang="en-US" sz="1470" dirty="0" smtClean="0"/>
              <a:t>Skyline Technologies, </a:t>
            </a:r>
            <a:r>
              <a:rPr lang="en-US" sz="1470" dirty="0" err="1" smtClean="0"/>
              <a:t>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5909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5280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64559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4494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92494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65719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76126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65641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83413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6333834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7308532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1110027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fontScale="90000"/>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28"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On demand/push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610810" y="1343919"/>
            <a:ext cx="8178083" cy="4597300"/>
          </a:xfrm>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992" y="1406768"/>
            <a:ext cx="2637475" cy="1756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720090" y="3163327"/>
            <a:ext cx="8161021" cy="141393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dirty="0" smtClean="0"/>
              <a:t>Inversion of Control (</a:t>
            </a:r>
            <a:r>
              <a:rPr lang="en-US" dirty="0" err="1" smtClean="0"/>
              <a:t>IoC</a:t>
            </a:r>
            <a:r>
              <a:rPr lang="en-US" dirty="0" smtClean="0"/>
              <a:t>)</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02" y="4577260"/>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875"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3266407"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2400" kern="0" dirty="0" smtClean="0">
                <a:solidFill>
                  <a:srgbClr val="000000"/>
                </a:solidFill>
              </a:rPr>
              <a:t>Types </a:t>
            </a:r>
            <a:r>
              <a:rPr lang="en-US" sz="2400" kern="0" dirty="0">
                <a:solidFill>
                  <a:srgbClr val="000000"/>
                </a:solidFill>
              </a:rPr>
              <a:t>of </a:t>
            </a:r>
            <a:r>
              <a:rPr lang="en-US" sz="2400" kern="0" dirty="0" smtClean="0">
                <a:solidFill>
                  <a:srgbClr val="000000"/>
                </a:solidFill>
              </a:rPr>
              <a:t>testing</a:t>
            </a:r>
          </a:p>
          <a:p>
            <a:pPr lvl="0"/>
            <a:r>
              <a:rPr lang="en-US" sz="2400" kern="0" dirty="0" smtClean="0">
                <a:solidFill>
                  <a:srgbClr val="000000"/>
                </a:solidFill>
              </a:rPr>
              <a:t>What </a:t>
            </a:r>
            <a:r>
              <a:rPr lang="en-US" sz="2400" kern="0" dirty="0">
                <a:solidFill>
                  <a:srgbClr val="000000"/>
                </a:solidFill>
              </a:rPr>
              <a:t>is Test-driven development</a:t>
            </a:r>
            <a:r>
              <a:rPr lang="en-US" sz="2400" kern="0" dirty="0" smtClean="0">
                <a:solidFill>
                  <a:srgbClr val="000000"/>
                </a:solidFill>
              </a:rPr>
              <a:t>?</a:t>
            </a:r>
          </a:p>
          <a:p>
            <a:r>
              <a:rPr lang="en-US" sz="2400" kern="0" dirty="0" smtClean="0">
                <a:solidFill>
                  <a:srgbClr val="000000"/>
                </a:solidFill>
              </a:rPr>
              <a:t>Unit Testing</a:t>
            </a:r>
          </a:p>
          <a:p>
            <a:pPr lvl="0"/>
            <a:r>
              <a:rPr lang="en-US" sz="2400" kern="0" dirty="0" smtClean="0">
                <a:solidFill>
                  <a:srgbClr val="000000"/>
                </a:solidFill>
              </a:rPr>
              <a:t>Concepts and stuff</a:t>
            </a:r>
          </a:p>
          <a:p>
            <a:pPr lvl="0"/>
            <a:r>
              <a:rPr lang="en-US" sz="2400" kern="0" dirty="0" smtClean="0">
                <a:solidFill>
                  <a:srgbClr val="000000"/>
                </a:solidFill>
              </a:rPr>
              <a:t>Organization</a:t>
            </a:r>
          </a:p>
          <a:p>
            <a:pPr lvl="0"/>
            <a:r>
              <a:rPr lang="en-US" sz="2400" kern="0" dirty="0" smtClean="0">
                <a:solidFill>
                  <a:srgbClr val="000000"/>
                </a:solidFill>
              </a:rPr>
              <a:t>DI/</a:t>
            </a:r>
            <a:r>
              <a:rPr lang="en-US" sz="2400" kern="0" dirty="0" err="1" smtClean="0">
                <a:solidFill>
                  <a:srgbClr val="000000"/>
                </a:solidFill>
              </a:rPr>
              <a:t>IoC</a:t>
            </a:r>
            <a:endParaRPr lang="en-US" sz="2400" kern="0" dirty="0">
              <a:solidFill>
                <a:srgbClr val="000000"/>
              </a:solidFill>
            </a:endParaRPr>
          </a:p>
          <a:p>
            <a:pPr lvl="0"/>
            <a:r>
              <a:rPr lang="en-US" sz="2400" kern="0" dirty="0" smtClean="0">
                <a:solidFill>
                  <a:srgbClr val="000000"/>
                </a:solidFill>
              </a:rPr>
              <a:t>Mocks, Fakes, Stubs</a:t>
            </a:r>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MyCustom4x3</Template>
  <TotalTime>5003</TotalTime>
  <Words>1877</Words>
  <Application>Microsoft Office PowerPoint</Application>
  <PresentationFormat>Custom</PresentationFormat>
  <Paragraphs>352</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167</cp:revision>
  <dcterms:created xsi:type="dcterms:W3CDTF">2012-04-03T13:40:37Z</dcterms:created>
  <dcterms:modified xsi:type="dcterms:W3CDTF">2012-08-21T20:35:20Z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