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83"/>
    <p:restoredTop sz="94673"/>
  </p:normalViewPr>
  <p:slideViewPr>
    <p:cSldViewPr snapToGrid="0" snapToObjects="1">
      <p:cViewPr>
        <p:scale>
          <a:sx n="61" d="100"/>
          <a:sy n="61" d="100"/>
        </p:scale>
        <p:origin x="136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778A-5333-2129-3610-4AB0BE27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2B414-23C1-B799-CF49-6B1E64341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D5F6-2EE4-568F-1742-E809F000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4D52-D752-9F64-E67A-17EA8311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9E78-C191-01EE-A60C-315374C7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23B2-A3F6-9B4C-54F0-1F440EE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8CB7C-C66D-2315-6222-84D0CDB7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D162-14B7-A1C0-9A8C-8FB699F2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E579-7E34-8F30-65F9-67C16220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9949-7D0F-88DF-C82C-77CE7EC0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7361-D839-AAC7-295D-371D45B3F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8DDD-129E-4C25-4449-F59BD56A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9CCD-2BBF-562B-3F6F-BAEEDD8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8635-CAA1-2FE8-38E1-E4BA3A69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0D5B-E726-9DE8-AC8B-CB2FBFD7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6E55-622A-D294-7E55-ED31661E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3913-12D3-CB98-3771-FD4DDE55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06AC-1FB8-950A-770C-E6E5A834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7E3F-3451-466E-B1B2-43DE572D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61E8-CF31-A5F7-8D8B-DB7BD5A7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E804-49E3-C260-D466-E9E22BB6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F863-4B5D-275D-30E9-13424A4E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3080-52CC-CBFC-3A5C-82CEFF20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FC9D-F63A-445C-C1DB-456379B7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1F91-FFFB-4B53-A1A2-EAAD6C5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984-0548-B594-3682-3368DAFA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8013-F526-6F2A-FE90-5E22ABEDC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6F458-3C0D-0002-3F74-CA15CB0D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A76F-B100-65E9-43DF-722877D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4BE0B-D146-95C9-F318-AE15E217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32B8-7EEA-599C-5FE2-3A5AD52C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250A-8F75-C105-2CD8-3082667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5300-C19F-E91F-7F73-6CB03038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E238-0C9F-6411-8A4D-C33270E4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877F-0A2C-EFF4-5F96-BA64DB40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7FB1-143B-2EA4-0F32-A339C91E0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50C84-D928-E837-7770-26884F3C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6E42E-9875-A5FE-4812-87EE67EF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AC2C0-71FB-7AB4-0D6C-D106E6D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33E9-D870-F195-F50B-C2ADD9B6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FBDAB-9F11-63E3-66BD-C126C66A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E6902-D2EC-DF1D-8559-B88B7AD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88BE-11A2-E911-9BBC-FEC712F8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FAEF4-1EB4-38E2-8DF7-4693CA7F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467A-F0DF-C029-328D-BA47B273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F754F-3B4F-40F3-1534-5D113AE5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EEBE-D38D-DDC6-9FB0-15476EF1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B7D8-78AF-A234-F6FA-F0F646C3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6867-7F85-7371-75F4-BABFE5B86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2538-A7F5-BDF6-A4AC-3733B60F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E670-5B86-D60B-CEAE-02C24AF5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6EBA-2405-7F24-4538-3AB16C5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41E9-2FD3-7D0E-A3D9-553759E1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C326E-5FC6-371D-81DD-19E306EF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4BAF-EB1B-1E1C-1106-D562FD27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308E-E7A8-3C86-C9C9-55B7C9C7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3369-2EA5-B51B-9330-9794EF88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3EA7-15A3-2578-5C64-8D5A9123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CB891-1154-2004-2072-D56BED4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D372-9ADE-08F5-31E7-15D6F92D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E4ED-8AF3-0F33-CAD7-2DDD3ADA6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4344-F98D-E34A-9F00-39E981AB498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4403-B226-F2E0-AE8C-4E0240C92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3DA3-9F4A-BCFD-0483-EDE3DDDB8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803D-BB78-C049-903A-E28BCACD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016/j.ebiom.2023.104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hows how obstructive sleep apnea blocks the airflow due to the fact that the tongue and soft palate block the back of the throat.">
            <a:extLst>
              <a:ext uri="{FF2B5EF4-FFF2-40B4-BE49-F238E27FC236}">
                <a16:creationId xmlns:a16="http://schemas.microsoft.com/office/drawing/2014/main" id="{EABCC8FA-3009-A1A0-E1AE-3FEB581B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6" y="1229437"/>
            <a:ext cx="5229429" cy="4805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48D93-B1BD-7F53-7FD4-E37503C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0" y="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Staci Bell: Masters Student in Biostatistics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426F4-D824-C4E2-A71B-AF65E795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07" y="24482"/>
            <a:ext cx="33286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AAE588-BC6D-1324-E8BF-FCDB84B1C82C}"/>
              </a:ext>
            </a:extLst>
          </p:cNvPr>
          <p:cNvSpPr txBox="1"/>
          <p:nvPr/>
        </p:nvSpPr>
        <p:spPr>
          <a:xfrm>
            <a:off x="163920" y="6488668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latin typeface="Source Sans Pro" panose="020B0503030403020204" pitchFamily="34" charset="0"/>
                <a:hlinkClick r:id="rId4"/>
              </a:rPr>
              <a:t>https://doi.org/10.1016/j.ebiom.2023.104536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4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Staci Bell: Masters Student in Biostatistics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Staci Bell: Masters Student in Biostatistics</dc:title>
  <dc:creator>Bell, Staci</dc:creator>
  <cp:lastModifiedBy>Bell, Staci</cp:lastModifiedBy>
  <cp:revision>1</cp:revision>
  <dcterms:created xsi:type="dcterms:W3CDTF">2023-06-01T18:40:44Z</dcterms:created>
  <dcterms:modified xsi:type="dcterms:W3CDTF">2023-06-01T18:56:12Z</dcterms:modified>
</cp:coreProperties>
</file>