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Burns" userId="53b749072ed4e0ce" providerId="LiveId" clId="{6A9DC9CD-35F4-45F9-B8DF-16BED959E7A2}"/>
    <pc:docChg chg="undo redo custSel addSld delSld modSld sldOrd">
      <pc:chgData name="Kyle Burns" userId="53b749072ed4e0ce" providerId="LiveId" clId="{6A9DC9CD-35F4-45F9-B8DF-16BED959E7A2}" dt="2021-08-19T19:30:40.141" v="4794" actId="27636"/>
      <pc:docMkLst>
        <pc:docMk/>
      </pc:docMkLst>
      <pc:sldChg chg="modSp mod">
        <pc:chgData name="Kyle Burns" userId="53b749072ed4e0ce" providerId="LiveId" clId="{6A9DC9CD-35F4-45F9-B8DF-16BED959E7A2}" dt="2021-08-19T19:30:40.141" v="4794" actId="27636"/>
        <pc:sldMkLst>
          <pc:docMk/>
          <pc:sldMk cId="2835809585" sldId="256"/>
        </pc:sldMkLst>
        <pc:spChg chg="mod">
          <ac:chgData name="Kyle Burns" userId="53b749072ed4e0ce" providerId="LiveId" clId="{6A9DC9CD-35F4-45F9-B8DF-16BED959E7A2}" dt="2021-08-19T16:51:10.400" v="249" actId="20577"/>
          <ac:spMkLst>
            <pc:docMk/>
            <pc:sldMk cId="2835809585" sldId="256"/>
            <ac:spMk id="2" creationId="{5259BA7B-2630-47EF-8F5A-0698BBCFC66A}"/>
          </ac:spMkLst>
        </pc:spChg>
        <pc:spChg chg="mod">
          <ac:chgData name="Kyle Burns" userId="53b749072ed4e0ce" providerId="LiveId" clId="{6A9DC9CD-35F4-45F9-B8DF-16BED959E7A2}" dt="2021-08-19T19:30:40.141" v="4794" actId="27636"/>
          <ac:spMkLst>
            <pc:docMk/>
            <pc:sldMk cId="2835809585" sldId="256"/>
            <ac:spMk id="3" creationId="{30521FBD-DD4A-445A-90E7-2E55D7FFD99E}"/>
          </ac:spMkLst>
        </pc:spChg>
      </pc:sldChg>
      <pc:sldChg chg="addSp modSp new mod setBg">
        <pc:chgData name="Kyle Burns" userId="53b749072ed4e0ce" providerId="LiveId" clId="{6A9DC9CD-35F4-45F9-B8DF-16BED959E7A2}" dt="2021-08-19T18:53:13.806" v="3186" actId="26606"/>
        <pc:sldMkLst>
          <pc:docMk/>
          <pc:sldMk cId="995746604" sldId="257"/>
        </pc:sldMkLst>
        <pc:spChg chg="mod">
          <ac:chgData name="Kyle Burns" userId="53b749072ed4e0ce" providerId="LiveId" clId="{6A9DC9CD-35F4-45F9-B8DF-16BED959E7A2}" dt="2021-08-19T18:53:13.806" v="3186" actId="26606"/>
          <ac:spMkLst>
            <pc:docMk/>
            <pc:sldMk cId="995746604" sldId="257"/>
            <ac:spMk id="2" creationId="{4D4395E6-60B8-475C-8024-C87A6F35F96A}"/>
          </ac:spMkLst>
        </pc:spChg>
        <pc:spChg chg="mod">
          <ac:chgData name="Kyle Burns" userId="53b749072ed4e0ce" providerId="LiveId" clId="{6A9DC9CD-35F4-45F9-B8DF-16BED959E7A2}" dt="2021-08-19T18:53:13.806" v="3186" actId="26606"/>
          <ac:spMkLst>
            <pc:docMk/>
            <pc:sldMk cId="995746604" sldId="257"/>
            <ac:spMk id="3" creationId="{C9CC579F-BFED-43D1-ADE2-89FE1653ED2D}"/>
          </ac:spMkLst>
        </pc:spChg>
        <pc:spChg chg="add">
          <ac:chgData name="Kyle Burns" userId="53b749072ed4e0ce" providerId="LiveId" clId="{6A9DC9CD-35F4-45F9-B8DF-16BED959E7A2}" dt="2021-08-19T18:53:13.806" v="3186" actId="26606"/>
          <ac:spMkLst>
            <pc:docMk/>
            <pc:sldMk cId="995746604" sldId="257"/>
            <ac:spMk id="8" creationId="{49306479-8C4D-4E4A-A330-DFC80A8A01BE}"/>
          </ac:spMkLst>
        </pc:spChg>
        <pc:spChg chg="add">
          <ac:chgData name="Kyle Burns" userId="53b749072ed4e0ce" providerId="LiveId" clId="{6A9DC9CD-35F4-45F9-B8DF-16BED959E7A2}" dt="2021-08-19T18:53:13.806" v="3186" actId="26606"/>
          <ac:spMkLst>
            <pc:docMk/>
            <pc:sldMk cId="995746604" sldId="257"/>
            <ac:spMk id="10" creationId="{9B45BA4C-9B54-4496-821F-9E0985CA984D}"/>
          </ac:spMkLst>
        </pc:spChg>
        <pc:spChg chg="add">
          <ac:chgData name="Kyle Burns" userId="53b749072ed4e0ce" providerId="LiveId" clId="{6A9DC9CD-35F4-45F9-B8DF-16BED959E7A2}" dt="2021-08-19T18:53:13.806" v="3186" actId="26606"/>
          <ac:spMkLst>
            <pc:docMk/>
            <pc:sldMk cId="995746604" sldId="257"/>
            <ac:spMk id="12" creationId="{85E1BB9D-FAFF-4C3E-9E44-13F8FBABCD62}"/>
          </ac:spMkLst>
        </pc:spChg>
        <pc:spChg chg="add">
          <ac:chgData name="Kyle Burns" userId="53b749072ed4e0ce" providerId="LiveId" clId="{6A9DC9CD-35F4-45F9-B8DF-16BED959E7A2}" dt="2021-08-19T18:53:13.806" v="3186" actId="26606"/>
          <ac:spMkLst>
            <pc:docMk/>
            <pc:sldMk cId="995746604" sldId="257"/>
            <ac:spMk id="14" creationId="{47C897C6-901F-410E-B2AC-162ED94B010E}"/>
          </ac:spMkLst>
        </pc:spChg>
      </pc:sldChg>
      <pc:sldChg chg="addSp delSp modSp new mod modTransition">
        <pc:chgData name="Kyle Burns" userId="53b749072ed4e0ce" providerId="LiveId" clId="{6A9DC9CD-35F4-45F9-B8DF-16BED959E7A2}" dt="2021-08-19T18:53:51.735" v="3227" actId="1035"/>
        <pc:sldMkLst>
          <pc:docMk/>
          <pc:sldMk cId="2711176188" sldId="258"/>
        </pc:sldMkLst>
        <pc:spChg chg="mod">
          <ac:chgData name="Kyle Burns" userId="53b749072ed4e0ce" providerId="LiveId" clId="{6A9DC9CD-35F4-45F9-B8DF-16BED959E7A2}" dt="2021-08-19T18:53:41.472" v="3209" actId="1035"/>
          <ac:spMkLst>
            <pc:docMk/>
            <pc:sldMk cId="2711176188" sldId="258"/>
            <ac:spMk id="2" creationId="{2F610358-0C2C-418E-B769-BF205DFF0763}"/>
          </ac:spMkLst>
        </pc:spChg>
        <pc:spChg chg="mod">
          <ac:chgData name="Kyle Burns" userId="53b749072ed4e0ce" providerId="LiveId" clId="{6A9DC9CD-35F4-45F9-B8DF-16BED959E7A2}" dt="2021-08-19T18:53:51.735" v="3227" actId="1035"/>
          <ac:spMkLst>
            <pc:docMk/>
            <pc:sldMk cId="2711176188" sldId="258"/>
            <ac:spMk id="3" creationId="{D8113E45-EDE7-42B1-B93A-7886633F361D}"/>
          </ac:spMkLst>
        </pc:spChg>
        <pc:spChg chg="add del mod">
          <ac:chgData name="Kyle Burns" userId="53b749072ed4e0ce" providerId="LiveId" clId="{6A9DC9CD-35F4-45F9-B8DF-16BED959E7A2}" dt="2021-08-19T17:53:17.516" v="2394" actId="478"/>
          <ac:spMkLst>
            <pc:docMk/>
            <pc:sldMk cId="2711176188" sldId="258"/>
            <ac:spMk id="4" creationId="{05C26DD2-D5EB-4251-AEA1-AD2E4268E8C5}"/>
          </ac:spMkLst>
        </pc:spChg>
        <pc:spChg chg="add del mod">
          <ac:chgData name="Kyle Burns" userId="53b749072ed4e0ce" providerId="LiveId" clId="{6A9DC9CD-35F4-45F9-B8DF-16BED959E7A2}" dt="2021-08-19T17:53:19.412" v="2395" actId="478"/>
          <ac:spMkLst>
            <pc:docMk/>
            <pc:sldMk cId="2711176188" sldId="258"/>
            <ac:spMk id="5" creationId="{94A42358-E5EA-4DD7-A3CB-5F7011185DB7}"/>
          </ac:spMkLst>
        </pc:spChg>
      </pc:sldChg>
      <pc:sldChg chg="addSp delSp modSp new mod modTransition modAnim">
        <pc:chgData name="Kyle Burns" userId="53b749072ed4e0ce" providerId="LiveId" clId="{6A9DC9CD-35F4-45F9-B8DF-16BED959E7A2}" dt="2021-08-19T19:00:21.902" v="3276" actId="20577"/>
        <pc:sldMkLst>
          <pc:docMk/>
          <pc:sldMk cId="3581172409" sldId="259"/>
        </pc:sldMkLst>
        <pc:spChg chg="mod">
          <ac:chgData name="Kyle Burns" userId="53b749072ed4e0ce" providerId="LiveId" clId="{6A9DC9CD-35F4-45F9-B8DF-16BED959E7A2}" dt="2021-08-19T19:00:21.902" v="3276" actId="20577"/>
          <ac:spMkLst>
            <pc:docMk/>
            <pc:sldMk cId="3581172409" sldId="259"/>
            <ac:spMk id="2" creationId="{4040E7F1-C4BD-4DD3-9055-335D88496E16}"/>
          </ac:spMkLst>
        </pc:spChg>
        <pc:spChg chg="add del">
          <ac:chgData name="Kyle Burns" userId="53b749072ed4e0ce" providerId="LiveId" clId="{6A9DC9CD-35F4-45F9-B8DF-16BED959E7A2}" dt="2021-08-19T17:18:39.654" v="1536" actId="478"/>
          <ac:spMkLst>
            <pc:docMk/>
            <pc:sldMk cId="3581172409" sldId="259"/>
            <ac:spMk id="3" creationId="{84C7979C-C5AC-4FA8-B196-A5E0E7F8A145}"/>
          </ac:spMkLst>
        </pc:spChg>
        <pc:spChg chg="mod">
          <ac:chgData name="Kyle Burns" userId="53b749072ed4e0ce" providerId="LiveId" clId="{6A9DC9CD-35F4-45F9-B8DF-16BED959E7A2}" dt="2021-08-19T17:15:24.274" v="1531" actId="20577"/>
          <ac:spMkLst>
            <pc:docMk/>
            <pc:sldMk cId="3581172409" sldId="259"/>
            <ac:spMk id="4" creationId="{AED4422D-4679-4F6E-BB15-BC76A39BFFB6}"/>
          </ac:spMkLst>
        </pc:spChg>
        <pc:picChg chg="add del mod ord modCrop">
          <ac:chgData name="Kyle Burns" userId="53b749072ed4e0ce" providerId="LiveId" clId="{6A9DC9CD-35F4-45F9-B8DF-16BED959E7A2}" dt="2021-08-19T17:18:38.107" v="1535" actId="931"/>
          <ac:picMkLst>
            <pc:docMk/>
            <pc:sldMk cId="3581172409" sldId="259"/>
            <ac:picMk id="6" creationId="{B2A610AF-4B85-412C-AD07-DC92FC1E5D4A}"/>
          </ac:picMkLst>
        </pc:picChg>
        <pc:picChg chg="add mod">
          <ac:chgData name="Kyle Burns" userId="53b749072ed4e0ce" providerId="LiveId" clId="{6A9DC9CD-35F4-45F9-B8DF-16BED959E7A2}" dt="2021-08-19T17:19:32.502" v="1591" actId="1036"/>
          <ac:picMkLst>
            <pc:docMk/>
            <pc:sldMk cId="3581172409" sldId="259"/>
            <ac:picMk id="8" creationId="{FD22CCD1-0D0D-4FEC-9F6D-426426CADB39}"/>
          </ac:picMkLst>
        </pc:picChg>
        <pc:picChg chg="add mod">
          <ac:chgData name="Kyle Burns" userId="53b749072ed4e0ce" providerId="LiveId" clId="{6A9DC9CD-35F4-45F9-B8DF-16BED959E7A2}" dt="2021-08-19T17:19:35.282" v="1602" actId="1035"/>
          <ac:picMkLst>
            <pc:docMk/>
            <pc:sldMk cId="3581172409" sldId="259"/>
            <ac:picMk id="10" creationId="{213438FB-49CA-4CD4-9BF5-67399D3B6BCE}"/>
          </ac:picMkLst>
        </pc:picChg>
      </pc:sldChg>
      <pc:sldChg chg="addSp delSp modSp new mod modTransition setBg">
        <pc:chgData name="Kyle Burns" userId="53b749072ed4e0ce" providerId="LiveId" clId="{6A9DC9CD-35F4-45F9-B8DF-16BED959E7A2}" dt="2021-08-19T18:55:04.312" v="3231"/>
        <pc:sldMkLst>
          <pc:docMk/>
          <pc:sldMk cId="2925986102" sldId="260"/>
        </pc:sldMkLst>
        <pc:spChg chg="mod">
          <ac:chgData name="Kyle Burns" userId="53b749072ed4e0ce" providerId="LiveId" clId="{6A9DC9CD-35F4-45F9-B8DF-16BED959E7A2}" dt="2021-08-19T17:34:54.749" v="1943" actId="1036"/>
          <ac:spMkLst>
            <pc:docMk/>
            <pc:sldMk cId="2925986102" sldId="260"/>
            <ac:spMk id="2" creationId="{B74CE19D-8393-4207-A7F6-DB8B321B1599}"/>
          </ac:spMkLst>
        </pc:spChg>
        <pc:spChg chg="del">
          <ac:chgData name="Kyle Burns" userId="53b749072ed4e0ce" providerId="LiveId" clId="{6A9DC9CD-35F4-45F9-B8DF-16BED959E7A2}" dt="2021-08-19T17:31:35.961" v="1827" actId="478"/>
          <ac:spMkLst>
            <pc:docMk/>
            <pc:sldMk cId="2925986102" sldId="260"/>
            <ac:spMk id="3" creationId="{AEF459D5-A677-447C-9F45-3E53B3B1FD15}"/>
          </ac:spMkLst>
        </pc:spChg>
        <pc:spChg chg="del mod">
          <ac:chgData name="Kyle Burns" userId="53b749072ed4e0ce" providerId="LiveId" clId="{6A9DC9CD-35F4-45F9-B8DF-16BED959E7A2}" dt="2021-08-19T17:32:50.300" v="1889" actId="26606"/>
          <ac:spMkLst>
            <pc:docMk/>
            <pc:sldMk cId="2925986102" sldId="260"/>
            <ac:spMk id="4" creationId="{7C102D4F-B018-4713-A348-DC13A7595730}"/>
          </ac:spMkLst>
        </pc:spChg>
        <pc:spChg chg="add">
          <ac:chgData name="Kyle Burns" userId="53b749072ed4e0ce" providerId="LiveId" clId="{6A9DC9CD-35F4-45F9-B8DF-16BED959E7A2}" dt="2021-08-19T17:32:50.300" v="1889" actId="26606"/>
          <ac:spMkLst>
            <pc:docMk/>
            <pc:sldMk cId="2925986102" sldId="260"/>
            <ac:spMk id="10" creationId="{49306479-8C4D-4E4A-A330-DFC80A8A01BE}"/>
          </ac:spMkLst>
        </pc:spChg>
        <pc:spChg chg="add">
          <ac:chgData name="Kyle Burns" userId="53b749072ed4e0ce" providerId="LiveId" clId="{6A9DC9CD-35F4-45F9-B8DF-16BED959E7A2}" dt="2021-08-19T17:32:50.300" v="1889" actId="26606"/>
          <ac:spMkLst>
            <pc:docMk/>
            <pc:sldMk cId="2925986102" sldId="260"/>
            <ac:spMk id="12" creationId="{84136905-015B-4510-B514-027CBA846BD6}"/>
          </ac:spMkLst>
        </pc:spChg>
        <pc:graphicFrameChg chg="add mod">
          <ac:chgData name="Kyle Burns" userId="53b749072ed4e0ce" providerId="LiveId" clId="{6A9DC9CD-35F4-45F9-B8DF-16BED959E7A2}" dt="2021-08-19T17:34:32.628" v="1927" actId="20577"/>
          <ac:graphicFrameMkLst>
            <pc:docMk/>
            <pc:sldMk cId="2925986102" sldId="260"/>
            <ac:graphicFrameMk id="6" creationId="{056C3E77-431B-4751-BD9D-B75F356E5CD5}"/>
          </ac:graphicFrameMkLst>
        </pc:graphicFrameChg>
        <pc:picChg chg="add mod">
          <ac:chgData name="Kyle Burns" userId="53b749072ed4e0ce" providerId="LiveId" clId="{6A9DC9CD-35F4-45F9-B8DF-16BED959E7A2}" dt="2021-08-19T17:34:46.672" v="1933" actId="1076"/>
          <ac:picMkLst>
            <pc:docMk/>
            <pc:sldMk cId="2925986102" sldId="260"/>
            <ac:picMk id="7" creationId="{7637A3F7-3882-4D3E-A3D7-988F1732F9E2}"/>
          </ac:picMkLst>
        </pc:picChg>
      </pc:sldChg>
      <pc:sldChg chg="addSp delSp modSp new mod modTransition setBg addAnim delAnim">
        <pc:chgData name="Kyle Burns" userId="53b749072ed4e0ce" providerId="LiveId" clId="{6A9DC9CD-35F4-45F9-B8DF-16BED959E7A2}" dt="2021-08-19T18:55:23.011" v="3233"/>
        <pc:sldMkLst>
          <pc:docMk/>
          <pc:sldMk cId="4014880303" sldId="261"/>
        </pc:sldMkLst>
        <pc:spChg chg="mod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2" creationId="{64A2BA99-F72B-4817-9A67-CFDAE6DAB95A}"/>
          </ac:spMkLst>
        </pc:spChg>
        <pc:spChg chg="mod">
          <ac:chgData name="Kyle Burns" userId="53b749072ed4e0ce" providerId="LiveId" clId="{6A9DC9CD-35F4-45F9-B8DF-16BED959E7A2}" dt="2021-08-19T18:33:08.498" v="2572" actId="20577"/>
          <ac:spMkLst>
            <pc:docMk/>
            <pc:sldMk cId="4014880303" sldId="261"/>
            <ac:spMk id="3" creationId="{BEC5FCC0-6285-4976-97E2-FA0442AC5785}"/>
          </ac:spMkLst>
        </pc:spChg>
        <pc:spChg chg="add del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8" creationId="{49306479-8C4D-4E4A-A330-DFC80A8A01BE}"/>
          </ac:spMkLst>
        </pc:spChg>
        <pc:spChg chg="add del">
          <ac:chgData name="Kyle Burns" userId="53b749072ed4e0ce" providerId="LiveId" clId="{6A9DC9CD-35F4-45F9-B8DF-16BED959E7A2}" dt="2021-08-19T17:49:31.037" v="2062" actId="26606"/>
          <ac:spMkLst>
            <pc:docMk/>
            <pc:sldMk cId="4014880303" sldId="261"/>
            <ac:spMk id="9" creationId="{F792EA91-3BEC-413E-9CC0-329F1915EC65}"/>
          </ac:spMkLst>
        </pc:spChg>
        <pc:spChg chg="add del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10" creationId="{84136905-015B-4510-B514-027CBA846BD6}"/>
          </ac:spMkLst>
        </pc:spChg>
        <pc:spChg chg="add del">
          <ac:chgData name="Kyle Burns" userId="53b749072ed4e0ce" providerId="LiveId" clId="{6A9DC9CD-35F4-45F9-B8DF-16BED959E7A2}" dt="2021-08-19T17:49:31.037" v="2062" actId="26606"/>
          <ac:spMkLst>
            <pc:docMk/>
            <pc:sldMk cId="4014880303" sldId="261"/>
            <ac:spMk id="11" creationId="{B97C0394-A9D4-466F-A671-B2752CC7F79E}"/>
          </ac:spMkLst>
        </pc:spChg>
        <pc:spChg chg="add del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12" creationId="{36CD0F97-2E5B-4E84-8544-EB24DED10446}"/>
          </ac:spMkLst>
        </pc:spChg>
        <pc:spChg chg="add del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14" creationId="{3B272257-593A-402F-88FA-F1DECD9E3FC4}"/>
          </ac:spMkLst>
        </pc:spChg>
        <pc:spChg chg="add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20" creationId="{49306479-8C4D-4E4A-A330-DFC80A8A01BE}"/>
          </ac:spMkLst>
        </pc:spChg>
        <pc:spChg chg="add">
          <ac:chgData name="Kyle Burns" userId="53b749072ed4e0ce" providerId="LiveId" clId="{6A9DC9CD-35F4-45F9-B8DF-16BED959E7A2}" dt="2021-08-19T18:30:23.507" v="2543" actId="26606"/>
          <ac:spMkLst>
            <pc:docMk/>
            <pc:sldMk cId="4014880303" sldId="261"/>
            <ac:spMk id="22" creationId="{84136905-015B-4510-B514-027CBA846BD6}"/>
          </ac:spMkLst>
        </pc:spChg>
        <pc:picChg chg="add del">
          <ac:chgData name="Kyle Burns" userId="53b749072ed4e0ce" providerId="LiveId" clId="{6A9DC9CD-35F4-45F9-B8DF-16BED959E7A2}" dt="2021-08-19T17:49:31.037" v="2062" actId="26606"/>
          <ac:picMkLst>
            <pc:docMk/>
            <pc:sldMk cId="4014880303" sldId="261"/>
            <ac:picMk id="5" creationId="{3F62F3CF-8C8E-4671-A3D8-032E1DAB8206}"/>
          </ac:picMkLst>
        </pc:picChg>
        <pc:picChg chg="add">
          <ac:chgData name="Kyle Burns" userId="53b749072ed4e0ce" providerId="LiveId" clId="{6A9DC9CD-35F4-45F9-B8DF-16BED959E7A2}" dt="2021-08-19T18:30:23.507" v="2543" actId="26606"/>
          <ac:picMkLst>
            <pc:docMk/>
            <pc:sldMk cId="4014880303" sldId="261"/>
            <ac:picMk id="16" creationId="{CCCDB938-B186-4FC8-81A3-A909221757D0}"/>
          </ac:picMkLst>
        </pc:picChg>
      </pc:sldChg>
      <pc:sldChg chg="addSp delSp modSp add mod modTransition">
        <pc:chgData name="Kyle Burns" userId="53b749072ed4e0ce" providerId="LiveId" clId="{6A9DC9CD-35F4-45F9-B8DF-16BED959E7A2}" dt="2021-08-19T18:53:33.865" v="3191"/>
        <pc:sldMkLst>
          <pc:docMk/>
          <pc:sldMk cId="3942801406" sldId="262"/>
        </pc:sldMkLst>
        <pc:spChg chg="del">
          <ac:chgData name="Kyle Burns" userId="53b749072ed4e0ce" providerId="LiveId" clId="{6A9DC9CD-35F4-45F9-B8DF-16BED959E7A2}" dt="2021-08-19T17:53:46.245" v="2489" actId="478"/>
          <ac:spMkLst>
            <pc:docMk/>
            <pc:sldMk cId="3942801406" sldId="262"/>
            <ac:spMk id="2" creationId="{2F610358-0C2C-418E-B769-BF205DFF0763}"/>
          </ac:spMkLst>
        </pc:spChg>
        <pc:spChg chg="del">
          <ac:chgData name="Kyle Burns" userId="53b749072ed4e0ce" providerId="LiveId" clId="{6A9DC9CD-35F4-45F9-B8DF-16BED959E7A2}" dt="2021-08-19T17:53:50.397" v="2491" actId="478"/>
          <ac:spMkLst>
            <pc:docMk/>
            <pc:sldMk cId="3942801406" sldId="262"/>
            <ac:spMk id="3" creationId="{D8113E45-EDE7-42B1-B93A-7886633F361D}"/>
          </ac:spMkLst>
        </pc:spChg>
        <pc:spChg chg="mod">
          <ac:chgData name="Kyle Burns" userId="53b749072ed4e0ce" providerId="LiveId" clId="{6A9DC9CD-35F4-45F9-B8DF-16BED959E7A2}" dt="2021-08-19T17:53:53.837" v="2492" actId="1076"/>
          <ac:spMkLst>
            <pc:docMk/>
            <pc:sldMk cId="3942801406" sldId="262"/>
            <ac:spMk id="4" creationId="{05C26DD2-D5EB-4251-AEA1-AD2E4268E8C5}"/>
          </ac:spMkLst>
        </pc:spChg>
        <pc:spChg chg="mod">
          <ac:chgData name="Kyle Burns" userId="53b749072ed4e0ce" providerId="LiveId" clId="{6A9DC9CD-35F4-45F9-B8DF-16BED959E7A2}" dt="2021-08-19T18:53:06.839" v="3185" actId="1076"/>
          <ac:spMkLst>
            <pc:docMk/>
            <pc:sldMk cId="3942801406" sldId="262"/>
            <ac:spMk id="5" creationId="{94A42358-E5EA-4DD7-A3CB-5F7011185DB7}"/>
          </ac:spMkLst>
        </pc:spChg>
        <pc:spChg chg="add del mod">
          <ac:chgData name="Kyle Burns" userId="53b749072ed4e0ce" providerId="LiveId" clId="{6A9DC9CD-35F4-45F9-B8DF-16BED959E7A2}" dt="2021-08-19T17:53:48.335" v="2490" actId="478"/>
          <ac:spMkLst>
            <pc:docMk/>
            <pc:sldMk cId="3942801406" sldId="262"/>
            <ac:spMk id="7" creationId="{019A3DAD-AF09-46F2-A090-6BD829347D6F}"/>
          </ac:spMkLst>
        </pc:spChg>
        <pc:spChg chg="add del mod">
          <ac:chgData name="Kyle Burns" userId="53b749072ed4e0ce" providerId="LiveId" clId="{6A9DC9CD-35F4-45F9-B8DF-16BED959E7A2}" dt="2021-08-19T17:54:02.835" v="2494" actId="478"/>
          <ac:spMkLst>
            <pc:docMk/>
            <pc:sldMk cId="3942801406" sldId="262"/>
            <ac:spMk id="9" creationId="{DABCB477-8FC5-4887-88ED-99129B8FD606}"/>
          </ac:spMkLst>
        </pc:spChg>
      </pc:sldChg>
      <pc:sldChg chg="add ord modTransition modAnim">
        <pc:chgData name="Kyle Burns" userId="53b749072ed4e0ce" providerId="LiveId" clId="{6A9DC9CD-35F4-45F9-B8DF-16BED959E7A2}" dt="2021-08-19T18:54:41.708" v="3229"/>
        <pc:sldMkLst>
          <pc:docMk/>
          <pc:sldMk cId="2041934413" sldId="263"/>
        </pc:sldMkLst>
      </pc:sldChg>
      <pc:sldChg chg="new del">
        <pc:chgData name="Kyle Burns" userId="53b749072ed4e0ce" providerId="LiveId" clId="{6A9DC9CD-35F4-45F9-B8DF-16BED959E7A2}" dt="2021-08-19T18:25:04.690" v="2516" actId="2696"/>
        <pc:sldMkLst>
          <pc:docMk/>
          <pc:sldMk cId="930474809" sldId="264"/>
        </pc:sldMkLst>
      </pc:sldChg>
      <pc:sldChg chg="addSp modSp add mod modAnim">
        <pc:chgData name="Kyle Burns" userId="53b749072ed4e0ce" providerId="LiveId" clId="{6A9DC9CD-35F4-45F9-B8DF-16BED959E7A2}" dt="2021-08-19T18:25:41.417" v="2526"/>
        <pc:sldMkLst>
          <pc:docMk/>
          <pc:sldMk cId="1893787678" sldId="264"/>
        </pc:sldMkLst>
        <pc:picChg chg="add mod">
          <ac:chgData name="Kyle Burns" userId="53b749072ed4e0ce" providerId="LiveId" clId="{6A9DC9CD-35F4-45F9-B8DF-16BED959E7A2}" dt="2021-08-19T18:25:22.467" v="2524" actId="14100"/>
          <ac:picMkLst>
            <pc:docMk/>
            <pc:sldMk cId="1893787678" sldId="264"/>
            <ac:picMk id="4" creationId="{CD23829E-2913-4DBC-8E8D-BBF81DB87106}"/>
          </ac:picMkLst>
        </pc:picChg>
      </pc:sldChg>
      <pc:sldChg chg="add ord modTransition modAnim">
        <pc:chgData name="Kyle Burns" userId="53b749072ed4e0ce" providerId="LiveId" clId="{6A9DC9CD-35F4-45F9-B8DF-16BED959E7A2}" dt="2021-08-19T18:55:19.668" v="3232"/>
        <pc:sldMkLst>
          <pc:docMk/>
          <pc:sldMk cId="256645758" sldId="265"/>
        </pc:sldMkLst>
      </pc:sldChg>
      <pc:sldChg chg="addSp delSp modSp add mod modTransition">
        <pc:chgData name="Kyle Burns" userId="53b749072ed4e0ce" providerId="LiveId" clId="{6A9DC9CD-35F4-45F9-B8DF-16BED959E7A2}" dt="2021-08-19T18:59:15.373" v="3234" actId="313"/>
        <pc:sldMkLst>
          <pc:docMk/>
          <pc:sldMk cId="4177943625" sldId="266"/>
        </pc:sldMkLst>
        <pc:spChg chg="mod">
          <ac:chgData name="Kyle Burns" userId="53b749072ed4e0ce" providerId="LiveId" clId="{6A9DC9CD-35F4-45F9-B8DF-16BED959E7A2}" dt="2021-08-19T18:52:15.007" v="3183" actId="20577"/>
          <ac:spMkLst>
            <pc:docMk/>
            <pc:sldMk cId="4177943625" sldId="266"/>
            <ac:spMk id="2" creationId="{64A2BA99-F72B-4817-9A67-CFDAE6DAB95A}"/>
          </ac:spMkLst>
        </pc:spChg>
        <pc:spChg chg="mod">
          <ac:chgData name="Kyle Burns" userId="53b749072ed4e0ce" providerId="LiveId" clId="{6A9DC9CD-35F4-45F9-B8DF-16BED959E7A2}" dt="2021-08-19T18:59:15.373" v="3234" actId="313"/>
          <ac:spMkLst>
            <pc:docMk/>
            <pc:sldMk cId="4177943625" sldId="266"/>
            <ac:spMk id="3" creationId="{BEC5FCC0-6285-4976-97E2-FA0442AC5785}"/>
          </ac:spMkLst>
        </pc:spChg>
        <pc:spChg chg="del">
          <ac:chgData name="Kyle Burns" userId="53b749072ed4e0ce" providerId="LiveId" clId="{6A9DC9CD-35F4-45F9-B8DF-16BED959E7A2}" dt="2021-08-19T18:50:22.384" v="3072" actId="26606"/>
          <ac:spMkLst>
            <pc:docMk/>
            <pc:sldMk cId="4177943625" sldId="266"/>
            <ac:spMk id="20" creationId="{49306479-8C4D-4E4A-A330-DFC80A8A01BE}"/>
          </ac:spMkLst>
        </pc:spChg>
        <pc:spChg chg="del">
          <ac:chgData name="Kyle Burns" userId="53b749072ed4e0ce" providerId="LiveId" clId="{6A9DC9CD-35F4-45F9-B8DF-16BED959E7A2}" dt="2021-08-19T18:50:22.384" v="3072" actId="26606"/>
          <ac:spMkLst>
            <pc:docMk/>
            <pc:sldMk cId="4177943625" sldId="266"/>
            <ac:spMk id="22" creationId="{84136905-015B-4510-B514-027CBA846BD6}"/>
          </ac:spMkLst>
        </pc:spChg>
        <pc:spChg chg="add">
          <ac:chgData name="Kyle Burns" userId="53b749072ed4e0ce" providerId="LiveId" clId="{6A9DC9CD-35F4-45F9-B8DF-16BED959E7A2}" dt="2021-08-19T18:50:22.384" v="3072" actId="26606"/>
          <ac:spMkLst>
            <pc:docMk/>
            <pc:sldMk cId="4177943625" sldId="266"/>
            <ac:spMk id="27" creationId="{49306479-8C4D-4E4A-A330-DFC80A8A01BE}"/>
          </ac:spMkLst>
        </pc:spChg>
        <pc:spChg chg="add">
          <ac:chgData name="Kyle Burns" userId="53b749072ed4e0ce" providerId="LiveId" clId="{6A9DC9CD-35F4-45F9-B8DF-16BED959E7A2}" dt="2021-08-19T18:50:22.384" v="3072" actId="26606"/>
          <ac:spMkLst>
            <pc:docMk/>
            <pc:sldMk cId="4177943625" sldId="266"/>
            <ac:spMk id="29" creationId="{84136905-015B-4510-B514-027CBA846BD6}"/>
          </ac:spMkLst>
        </pc:spChg>
        <pc:picChg chg="mod ord">
          <ac:chgData name="Kyle Burns" userId="53b749072ed4e0ce" providerId="LiveId" clId="{6A9DC9CD-35F4-45F9-B8DF-16BED959E7A2}" dt="2021-08-19T18:50:22.384" v="3072" actId="26606"/>
          <ac:picMkLst>
            <pc:docMk/>
            <pc:sldMk cId="4177943625" sldId="266"/>
            <ac:picMk id="16" creationId="{CCCDB938-B186-4FC8-81A3-A909221757D0}"/>
          </ac:picMkLst>
        </pc:picChg>
      </pc:sldChg>
      <pc:sldChg chg="addSp delSp modSp add mod ord setBg modAnim">
        <pc:chgData name="Kyle Burns" userId="53b749072ed4e0ce" providerId="LiveId" clId="{6A9DC9CD-35F4-45F9-B8DF-16BED959E7A2}" dt="2021-08-19T19:09:17.404" v="3651" actId="20577"/>
        <pc:sldMkLst>
          <pc:docMk/>
          <pc:sldMk cId="1121631683" sldId="267"/>
        </pc:sldMkLst>
        <pc:spChg chg="mod">
          <ac:chgData name="Kyle Burns" userId="53b749072ed4e0ce" providerId="LiveId" clId="{6A9DC9CD-35F4-45F9-B8DF-16BED959E7A2}" dt="2021-08-19T19:03:10.605" v="3329" actId="1076"/>
          <ac:spMkLst>
            <pc:docMk/>
            <pc:sldMk cId="1121631683" sldId="267"/>
            <ac:spMk id="2" creationId="{4040E7F1-C4BD-4DD3-9055-335D88496E16}"/>
          </ac:spMkLst>
        </pc:spChg>
        <pc:spChg chg="mod ord">
          <ac:chgData name="Kyle Burns" userId="53b749072ed4e0ce" providerId="LiveId" clId="{6A9DC9CD-35F4-45F9-B8DF-16BED959E7A2}" dt="2021-08-19T19:09:17.404" v="3651" actId="20577"/>
          <ac:spMkLst>
            <pc:docMk/>
            <pc:sldMk cId="1121631683" sldId="267"/>
            <ac:spMk id="4" creationId="{AED4422D-4679-4F6E-BB15-BC76A39BFFB6}"/>
          </ac:spMkLst>
        </pc:spChg>
        <pc:spChg chg="add del">
          <ac:chgData name="Kyle Burns" userId="53b749072ed4e0ce" providerId="LiveId" clId="{6A9DC9CD-35F4-45F9-B8DF-16BED959E7A2}" dt="2021-08-19T19:02:42.235" v="3321" actId="26606"/>
          <ac:spMkLst>
            <pc:docMk/>
            <pc:sldMk cId="1121631683" sldId="267"/>
            <ac:spMk id="12" creationId="{49306479-8C4D-4E4A-A330-DFC80A8A01BE}"/>
          </ac:spMkLst>
        </pc:spChg>
        <pc:spChg chg="add del">
          <ac:chgData name="Kyle Burns" userId="53b749072ed4e0ce" providerId="LiveId" clId="{6A9DC9CD-35F4-45F9-B8DF-16BED959E7A2}" dt="2021-08-19T19:02:42.235" v="3321" actId="26606"/>
          <ac:spMkLst>
            <pc:docMk/>
            <pc:sldMk cId="1121631683" sldId="267"/>
            <ac:spMk id="14" creationId="{84136905-015B-4510-B514-027CBA846BD6}"/>
          </ac:spMkLst>
        </pc:spChg>
        <pc:spChg chg="add del">
          <ac:chgData name="Kyle Burns" userId="53b749072ed4e0ce" providerId="LiveId" clId="{6A9DC9CD-35F4-45F9-B8DF-16BED959E7A2}" dt="2021-08-19T19:02:42.235" v="3321" actId="26606"/>
          <ac:spMkLst>
            <pc:docMk/>
            <pc:sldMk cId="1121631683" sldId="267"/>
            <ac:spMk id="16" creationId="{36CD0F97-2E5B-4E84-8544-EB24DED10446}"/>
          </ac:spMkLst>
        </pc:spChg>
        <pc:spChg chg="add del">
          <ac:chgData name="Kyle Burns" userId="53b749072ed4e0ce" providerId="LiveId" clId="{6A9DC9CD-35F4-45F9-B8DF-16BED959E7A2}" dt="2021-08-19T19:02:42.235" v="3321" actId="26606"/>
          <ac:spMkLst>
            <pc:docMk/>
            <pc:sldMk cId="1121631683" sldId="267"/>
            <ac:spMk id="18" creationId="{3B272257-593A-402F-88FA-F1DECD9E3FC4}"/>
          </ac:spMkLst>
        </pc:spChg>
        <pc:picChg chg="add mod ord">
          <ac:chgData name="Kyle Burns" userId="53b749072ed4e0ce" providerId="LiveId" clId="{6A9DC9CD-35F4-45F9-B8DF-16BED959E7A2}" dt="2021-08-19T19:02:53.264" v="3323" actId="1076"/>
          <ac:picMkLst>
            <pc:docMk/>
            <pc:sldMk cId="1121631683" sldId="267"/>
            <ac:picMk id="5" creationId="{28520487-F88E-4E45-80B3-77218706E02F}"/>
          </ac:picMkLst>
        </pc:picChg>
        <pc:picChg chg="add mod">
          <ac:chgData name="Kyle Burns" userId="53b749072ed4e0ce" providerId="LiveId" clId="{6A9DC9CD-35F4-45F9-B8DF-16BED959E7A2}" dt="2021-08-19T19:03:01.951" v="3325" actId="1076"/>
          <ac:picMkLst>
            <pc:docMk/>
            <pc:sldMk cId="1121631683" sldId="267"/>
            <ac:picMk id="7" creationId="{A301A93D-0DFB-4236-95B3-1176E2768CEC}"/>
          </ac:picMkLst>
        </pc:picChg>
        <pc:picChg chg="del">
          <ac:chgData name="Kyle Burns" userId="53b749072ed4e0ce" providerId="LiveId" clId="{6A9DC9CD-35F4-45F9-B8DF-16BED959E7A2}" dt="2021-08-19T19:00:34.998" v="3295" actId="478"/>
          <ac:picMkLst>
            <pc:docMk/>
            <pc:sldMk cId="1121631683" sldId="267"/>
            <ac:picMk id="8" creationId="{FD22CCD1-0D0D-4FEC-9F6D-426426CADB39}"/>
          </ac:picMkLst>
        </pc:picChg>
        <pc:picChg chg="del">
          <ac:chgData name="Kyle Burns" userId="53b749072ed4e0ce" providerId="LiveId" clId="{6A9DC9CD-35F4-45F9-B8DF-16BED959E7A2}" dt="2021-08-19T19:00:35.435" v="3296" actId="478"/>
          <ac:picMkLst>
            <pc:docMk/>
            <pc:sldMk cId="1121631683" sldId="267"/>
            <ac:picMk id="10" creationId="{213438FB-49CA-4CD4-9BF5-67399D3B6BCE}"/>
          </ac:picMkLst>
        </pc:picChg>
        <pc:picChg chg="add mod">
          <ac:chgData name="Kyle Burns" userId="53b749072ed4e0ce" providerId="LiveId" clId="{6A9DC9CD-35F4-45F9-B8DF-16BED959E7A2}" dt="2021-08-19T19:05:12.160" v="3526" actId="1076"/>
          <ac:picMkLst>
            <pc:docMk/>
            <pc:sldMk cId="1121631683" sldId="267"/>
            <ac:picMk id="11" creationId="{B0831389-2E2A-4B55-A95C-EF3781838A89}"/>
          </ac:picMkLst>
        </pc:picChg>
        <pc:picChg chg="add mod">
          <ac:chgData name="Kyle Burns" userId="53b749072ed4e0ce" providerId="LiveId" clId="{6A9DC9CD-35F4-45F9-B8DF-16BED959E7A2}" dt="2021-08-19T19:05:59.229" v="3538" actId="1076"/>
          <ac:picMkLst>
            <pc:docMk/>
            <pc:sldMk cId="1121631683" sldId="267"/>
            <ac:picMk id="17" creationId="{386A256B-1967-4F81-A5F3-B576405ABEF5}"/>
          </ac:picMkLst>
        </pc:picChg>
        <pc:picChg chg="add mod">
          <ac:chgData name="Kyle Burns" userId="53b749072ed4e0ce" providerId="LiveId" clId="{6A9DC9CD-35F4-45F9-B8DF-16BED959E7A2}" dt="2021-08-19T19:05:59.010" v="3537" actId="1076"/>
          <ac:picMkLst>
            <pc:docMk/>
            <pc:sldMk cId="1121631683" sldId="267"/>
            <ac:picMk id="19" creationId="{0751D0AD-4E2D-48E8-8664-D742F6DC43E3}"/>
          </ac:picMkLst>
        </pc:picChg>
      </pc:sldChg>
      <pc:sldChg chg="addSp delSp modSp add mod ord modClrScheme chgLayout">
        <pc:chgData name="Kyle Burns" userId="53b749072ed4e0ce" providerId="LiveId" clId="{6A9DC9CD-35F4-45F9-B8DF-16BED959E7A2}" dt="2021-08-19T19:13:07.121" v="3656" actId="700"/>
        <pc:sldMkLst>
          <pc:docMk/>
          <pc:sldMk cId="2609558251" sldId="268"/>
        </pc:sldMkLst>
        <pc:spChg chg="add del mod ord">
          <ac:chgData name="Kyle Burns" userId="53b749072ed4e0ce" providerId="LiveId" clId="{6A9DC9CD-35F4-45F9-B8DF-16BED959E7A2}" dt="2021-08-19T19:13:07.121" v="3656" actId="700"/>
          <ac:spMkLst>
            <pc:docMk/>
            <pc:sldMk cId="2609558251" sldId="268"/>
            <ac:spMk id="2" creationId="{78C9AF4B-3E42-4174-963B-0F20441E5D34}"/>
          </ac:spMkLst>
        </pc:spChg>
        <pc:spChg chg="add del mod ord">
          <ac:chgData name="Kyle Burns" userId="53b749072ed4e0ce" providerId="LiveId" clId="{6A9DC9CD-35F4-45F9-B8DF-16BED959E7A2}" dt="2021-08-19T19:13:07.121" v="3656" actId="700"/>
          <ac:spMkLst>
            <pc:docMk/>
            <pc:sldMk cId="2609558251" sldId="268"/>
            <ac:spMk id="3" creationId="{B414DAA4-C983-4782-96D0-27E89D757452}"/>
          </ac:spMkLst>
        </pc:spChg>
        <pc:spChg chg="add del mod ord">
          <ac:chgData name="Kyle Burns" userId="53b749072ed4e0ce" providerId="LiveId" clId="{6A9DC9CD-35F4-45F9-B8DF-16BED959E7A2}" dt="2021-08-19T19:13:07.121" v="3656" actId="700"/>
          <ac:spMkLst>
            <pc:docMk/>
            <pc:sldMk cId="2609558251" sldId="268"/>
            <ac:spMk id="6" creationId="{6090852E-F761-478F-85B1-E1C98277B210}"/>
          </ac:spMkLst>
        </pc:spChg>
      </pc:sldChg>
      <pc:sldChg chg="addSp delSp modSp new mod modTransition">
        <pc:chgData name="Kyle Burns" userId="53b749072ed4e0ce" providerId="LiveId" clId="{6A9DC9CD-35F4-45F9-B8DF-16BED959E7A2}" dt="2021-08-19T19:23:29.949" v="4476"/>
        <pc:sldMkLst>
          <pc:docMk/>
          <pc:sldMk cId="2650665304" sldId="269"/>
        </pc:sldMkLst>
        <pc:spChg chg="mod">
          <ac:chgData name="Kyle Burns" userId="53b749072ed4e0ce" providerId="LiveId" clId="{6A9DC9CD-35F4-45F9-B8DF-16BED959E7A2}" dt="2021-08-19T19:18:16.098" v="3880" actId="1076"/>
          <ac:spMkLst>
            <pc:docMk/>
            <pc:sldMk cId="2650665304" sldId="269"/>
            <ac:spMk id="2" creationId="{F32FD813-623C-4D4D-A2CB-5E6E30CB4C0E}"/>
          </ac:spMkLst>
        </pc:spChg>
        <pc:spChg chg="del">
          <ac:chgData name="Kyle Burns" userId="53b749072ed4e0ce" providerId="LiveId" clId="{6A9DC9CD-35F4-45F9-B8DF-16BED959E7A2}" dt="2021-08-19T19:16:41.578" v="3871" actId="478"/>
          <ac:spMkLst>
            <pc:docMk/>
            <pc:sldMk cId="2650665304" sldId="269"/>
            <ac:spMk id="3" creationId="{2F982786-E391-47A9-8456-A3B6B98FFA71}"/>
          </ac:spMkLst>
        </pc:spChg>
        <pc:spChg chg="mod">
          <ac:chgData name="Kyle Burns" userId="53b749072ed4e0ce" providerId="LiveId" clId="{6A9DC9CD-35F4-45F9-B8DF-16BED959E7A2}" dt="2021-08-19T19:20:15.510" v="4167" actId="20577"/>
          <ac:spMkLst>
            <pc:docMk/>
            <pc:sldMk cId="2650665304" sldId="269"/>
            <ac:spMk id="4" creationId="{254964CF-AB37-48BF-8224-253655CB0118}"/>
          </ac:spMkLst>
        </pc:spChg>
        <pc:picChg chg="add mod">
          <ac:chgData name="Kyle Burns" userId="53b749072ed4e0ce" providerId="LiveId" clId="{6A9DC9CD-35F4-45F9-B8DF-16BED959E7A2}" dt="2021-08-19T19:18:53.336" v="4010" actId="1036"/>
          <ac:picMkLst>
            <pc:docMk/>
            <pc:sldMk cId="2650665304" sldId="269"/>
            <ac:picMk id="6" creationId="{8B68D059-5615-493F-BEF0-5AC4B0BE5014}"/>
          </ac:picMkLst>
        </pc:picChg>
      </pc:sldChg>
      <pc:sldChg chg="addSp delSp modSp add mod modTransition">
        <pc:chgData name="Kyle Burns" userId="53b749072ed4e0ce" providerId="LiveId" clId="{6A9DC9CD-35F4-45F9-B8DF-16BED959E7A2}" dt="2021-08-19T19:25:36.191" v="4486" actId="1076"/>
        <pc:sldMkLst>
          <pc:docMk/>
          <pc:sldMk cId="1150145101" sldId="270"/>
        </pc:sldMkLst>
        <pc:spChg chg="mod">
          <ac:chgData name="Kyle Burns" userId="53b749072ed4e0ce" providerId="LiveId" clId="{6A9DC9CD-35F4-45F9-B8DF-16BED959E7A2}" dt="2021-08-19T19:23:06.626" v="4471" actId="1076"/>
          <ac:spMkLst>
            <pc:docMk/>
            <pc:sldMk cId="1150145101" sldId="270"/>
            <ac:spMk id="2" creationId="{F32FD813-623C-4D4D-A2CB-5E6E30CB4C0E}"/>
          </ac:spMkLst>
        </pc:spChg>
        <pc:spChg chg="mod">
          <ac:chgData name="Kyle Burns" userId="53b749072ed4e0ce" providerId="LiveId" clId="{6A9DC9CD-35F4-45F9-B8DF-16BED959E7A2}" dt="2021-08-19T19:25:21.349" v="4479" actId="20577"/>
          <ac:spMkLst>
            <pc:docMk/>
            <pc:sldMk cId="1150145101" sldId="270"/>
            <ac:spMk id="4" creationId="{254964CF-AB37-48BF-8224-253655CB0118}"/>
          </ac:spMkLst>
        </pc:spChg>
        <pc:picChg chg="add del mod">
          <ac:chgData name="Kyle Burns" userId="53b749072ed4e0ce" providerId="LiveId" clId="{6A9DC9CD-35F4-45F9-B8DF-16BED959E7A2}" dt="2021-08-19T19:25:23.287" v="4480" actId="478"/>
          <ac:picMkLst>
            <pc:docMk/>
            <pc:sldMk cId="1150145101" sldId="270"/>
            <ac:picMk id="5" creationId="{A56415E0-304A-444A-8F82-8D40406E4D46}"/>
          </ac:picMkLst>
        </pc:picChg>
        <pc:picChg chg="del">
          <ac:chgData name="Kyle Burns" userId="53b749072ed4e0ce" providerId="LiveId" clId="{6A9DC9CD-35F4-45F9-B8DF-16BED959E7A2}" dt="2021-08-19T19:19:59.347" v="4165" actId="478"/>
          <ac:picMkLst>
            <pc:docMk/>
            <pc:sldMk cId="1150145101" sldId="270"/>
            <ac:picMk id="6" creationId="{8B68D059-5615-493F-BEF0-5AC4B0BE5014}"/>
          </ac:picMkLst>
        </pc:picChg>
        <pc:picChg chg="add mod">
          <ac:chgData name="Kyle Burns" userId="53b749072ed4e0ce" providerId="LiveId" clId="{6A9DC9CD-35F4-45F9-B8DF-16BED959E7A2}" dt="2021-08-19T19:25:36.191" v="4486" actId="1076"/>
          <ac:picMkLst>
            <pc:docMk/>
            <pc:sldMk cId="1150145101" sldId="270"/>
            <ac:picMk id="8" creationId="{B7E4F72A-B566-41AC-8ACB-531289A1C900}"/>
          </ac:picMkLst>
        </pc:picChg>
      </pc:sldChg>
      <pc:sldChg chg="modSp new mod">
        <pc:chgData name="Kyle Burns" userId="53b749072ed4e0ce" providerId="LiveId" clId="{6A9DC9CD-35F4-45F9-B8DF-16BED959E7A2}" dt="2021-08-19T19:29:32.134" v="4729" actId="20577"/>
        <pc:sldMkLst>
          <pc:docMk/>
          <pc:sldMk cId="1142556038" sldId="271"/>
        </pc:sldMkLst>
        <pc:spChg chg="mod">
          <ac:chgData name="Kyle Burns" userId="53b749072ed4e0ce" providerId="LiveId" clId="{6A9DC9CD-35F4-45F9-B8DF-16BED959E7A2}" dt="2021-08-19T19:28:15.401" v="4497" actId="20577"/>
          <ac:spMkLst>
            <pc:docMk/>
            <pc:sldMk cId="1142556038" sldId="271"/>
            <ac:spMk id="2" creationId="{5EEFFCAB-6F08-4248-87F4-8AF5B27C2881}"/>
          </ac:spMkLst>
        </pc:spChg>
        <pc:spChg chg="mod">
          <ac:chgData name="Kyle Burns" userId="53b749072ed4e0ce" providerId="LiveId" clId="{6A9DC9CD-35F4-45F9-B8DF-16BED959E7A2}" dt="2021-08-19T19:29:32.134" v="4729" actId="20577"/>
          <ac:spMkLst>
            <pc:docMk/>
            <pc:sldMk cId="1142556038" sldId="271"/>
            <ac:spMk id="3" creationId="{8B80C1CB-94BF-482E-84A7-284D0645CCE0}"/>
          </ac:spMkLst>
        </pc:spChg>
      </pc:sldChg>
      <pc:sldChg chg="modSp new mod">
        <pc:chgData name="Kyle Burns" userId="53b749072ed4e0ce" providerId="LiveId" clId="{6A9DC9CD-35F4-45F9-B8DF-16BED959E7A2}" dt="2021-08-19T19:30:26.660" v="4780" actId="20577"/>
        <pc:sldMkLst>
          <pc:docMk/>
          <pc:sldMk cId="2530937766" sldId="272"/>
        </pc:sldMkLst>
        <pc:spChg chg="mod">
          <ac:chgData name="Kyle Burns" userId="53b749072ed4e0ce" providerId="LiveId" clId="{6A9DC9CD-35F4-45F9-B8DF-16BED959E7A2}" dt="2021-08-19T19:30:21.039" v="4757" actId="20577"/>
          <ac:spMkLst>
            <pc:docMk/>
            <pc:sldMk cId="2530937766" sldId="272"/>
            <ac:spMk id="2" creationId="{8ACD35E5-4A74-43D8-BEC6-821A2A0268C2}"/>
          </ac:spMkLst>
        </pc:spChg>
        <pc:spChg chg="mod">
          <ac:chgData name="Kyle Burns" userId="53b749072ed4e0ce" providerId="LiveId" clId="{6A9DC9CD-35F4-45F9-B8DF-16BED959E7A2}" dt="2021-08-19T19:30:26.660" v="4780" actId="20577"/>
          <ac:spMkLst>
            <pc:docMk/>
            <pc:sldMk cId="2530937766" sldId="272"/>
            <ac:spMk id="3" creationId="{05A3E3AC-D9CB-4EE5-8D04-C3FE30E1C1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9E088-5F7A-428A-9477-5E7F3BCC5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3CEBB-7760-4F5C-94C5-A63B280921A0}">
      <dgm:prSet/>
      <dgm:spPr/>
      <dgm:t>
        <a:bodyPr/>
        <a:lstStyle/>
        <a:p>
          <a:r>
            <a:rPr lang="en-US" dirty="0"/>
            <a:t>Pulled sales data from the top grossing homestand of 2021. </a:t>
          </a:r>
        </a:p>
      </dgm:t>
    </dgm:pt>
    <dgm:pt modelId="{032B09BE-C392-4A7F-85AD-324DFF0ED742}" type="parTrans" cxnId="{31A6A53F-F7B5-4CC2-8F3A-32796CA73BCA}">
      <dgm:prSet/>
      <dgm:spPr/>
      <dgm:t>
        <a:bodyPr/>
        <a:lstStyle/>
        <a:p>
          <a:endParaRPr lang="en-US"/>
        </a:p>
      </dgm:t>
    </dgm:pt>
    <dgm:pt modelId="{6D1254C0-D7F4-4A97-BE3C-AD2DF6880FE8}" type="sibTrans" cxnId="{31A6A53F-F7B5-4CC2-8F3A-32796CA73BCA}">
      <dgm:prSet/>
      <dgm:spPr/>
      <dgm:t>
        <a:bodyPr/>
        <a:lstStyle/>
        <a:p>
          <a:endParaRPr lang="en-US"/>
        </a:p>
      </dgm:t>
    </dgm:pt>
    <dgm:pt modelId="{B27B41AC-0CEC-447E-9A2C-C4AAC5B040AD}">
      <dgm:prSet/>
      <dgm:spPr/>
      <dgm:t>
        <a:bodyPr/>
        <a:lstStyle/>
        <a:p>
          <a:r>
            <a:rPr lang="en-US"/>
            <a:t>Sorted and cleaned this data to make the following table. </a:t>
          </a:r>
        </a:p>
      </dgm:t>
    </dgm:pt>
    <dgm:pt modelId="{311CD933-19FF-4D68-98FD-206081F5509A}" type="parTrans" cxnId="{1E058F1C-BF28-47CC-9D11-E6EA22D17551}">
      <dgm:prSet/>
      <dgm:spPr/>
      <dgm:t>
        <a:bodyPr/>
        <a:lstStyle/>
        <a:p>
          <a:endParaRPr lang="en-US"/>
        </a:p>
      </dgm:t>
    </dgm:pt>
    <dgm:pt modelId="{9B2AF11C-CCDA-4BED-B845-D5FE46FEECB1}" type="sibTrans" cxnId="{1E058F1C-BF28-47CC-9D11-E6EA22D17551}">
      <dgm:prSet/>
      <dgm:spPr/>
      <dgm:t>
        <a:bodyPr/>
        <a:lstStyle/>
        <a:p>
          <a:endParaRPr lang="en-US"/>
        </a:p>
      </dgm:t>
    </dgm:pt>
    <dgm:pt modelId="{7ECE95ED-FDBD-4CCC-8683-7705716AD775}">
      <dgm:prSet/>
      <dgm:spPr/>
      <dgm:t>
        <a:bodyPr/>
        <a:lstStyle/>
        <a:p>
          <a:r>
            <a:rPr lang="en-US" dirty="0"/>
            <a:t>Broke down data to average sold per game. </a:t>
          </a:r>
        </a:p>
      </dgm:t>
    </dgm:pt>
    <dgm:pt modelId="{89CEEFB7-E265-457C-A264-C568A770B7C3}" type="parTrans" cxnId="{4FFDE6D0-6D1F-4E21-BF34-ECE44CE9CFD6}">
      <dgm:prSet/>
      <dgm:spPr/>
      <dgm:t>
        <a:bodyPr/>
        <a:lstStyle/>
        <a:p>
          <a:endParaRPr lang="en-US"/>
        </a:p>
      </dgm:t>
    </dgm:pt>
    <dgm:pt modelId="{DA70FE9A-731E-4542-9592-3527D4F7EECD}" type="sibTrans" cxnId="{4FFDE6D0-6D1F-4E21-BF34-ECE44CE9CFD6}">
      <dgm:prSet/>
      <dgm:spPr/>
      <dgm:t>
        <a:bodyPr/>
        <a:lstStyle/>
        <a:p>
          <a:endParaRPr lang="en-US"/>
        </a:p>
      </dgm:t>
    </dgm:pt>
    <dgm:pt modelId="{602786C3-6684-40D1-9BF7-490DA3A76502}" type="pres">
      <dgm:prSet presAssocID="{D959E088-5F7A-428A-9477-5E7F3BCC5150}" presName="linear" presStyleCnt="0">
        <dgm:presLayoutVars>
          <dgm:animLvl val="lvl"/>
          <dgm:resizeHandles val="exact"/>
        </dgm:presLayoutVars>
      </dgm:prSet>
      <dgm:spPr/>
    </dgm:pt>
    <dgm:pt modelId="{20C7A12E-E19C-480C-84D5-0F6A38D7E8FF}" type="pres">
      <dgm:prSet presAssocID="{DE73CEBB-7760-4F5C-94C5-A63B280921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DE9F42-9AC1-468A-8D26-310A0B41FCC0}" type="pres">
      <dgm:prSet presAssocID="{6D1254C0-D7F4-4A97-BE3C-AD2DF6880FE8}" presName="spacer" presStyleCnt="0"/>
      <dgm:spPr/>
    </dgm:pt>
    <dgm:pt modelId="{B0B82157-0B17-497E-9962-6B4866791BDB}" type="pres">
      <dgm:prSet presAssocID="{B27B41AC-0CEC-447E-9A2C-C4AAC5B040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F1D11C-CE56-4DFE-B273-93E9D7967A6C}" type="pres">
      <dgm:prSet presAssocID="{9B2AF11C-CCDA-4BED-B845-D5FE46FEECB1}" presName="spacer" presStyleCnt="0"/>
      <dgm:spPr/>
    </dgm:pt>
    <dgm:pt modelId="{4784C35C-3A12-48AA-AFBB-3D6AC0EEA1C6}" type="pres">
      <dgm:prSet presAssocID="{7ECE95ED-FDBD-4CCC-8683-7705716AD7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058F1C-BF28-47CC-9D11-E6EA22D17551}" srcId="{D959E088-5F7A-428A-9477-5E7F3BCC5150}" destId="{B27B41AC-0CEC-447E-9A2C-C4AAC5B040AD}" srcOrd="1" destOrd="0" parTransId="{311CD933-19FF-4D68-98FD-206081F5509A}" sibTransId="{9B2AF11C-CCDA-4BED-B845-D5FE46FEECB1}"/>
    <dgm:cxn modelId="{7D23291F-32D3-4FEF-B4D0-AD23FCB4201B}" type="presOf" srcId="{D959E088-5F7A-428A-9477-5E7F3BCC5150}" destId="{602786C3-6684-40D1-9BF7-490DA3A76502}" srcOrd="0" destOrd="0" presId="urn:microsoft.com/office/officeart/2005/8/layout/vList2"/>
    <dgm:cxn modelId="{31A6A53F-F7B5-4CC2-8F3A-32796CA73BCA}" srcId="{D959E088-5F7A-428A-9477-5E7F3BCC5150}" destId="{DE73CEBB-7760-4F5C-94C5-A63B280921A0}" srcOrd="0" destOrd="0" parTransId="{032B09BE-C392-4A7F-85AD-324DFF0ED742}" sibTransId="{6D1254C0-D7F4-4A97-BE3C-AD2DF6880FE8}"/>
    <dgm:cxn modelId="{8A299055-4E3D-494D-8A6C-8EB8976855E6}" type="presOf" srcId="{B27B41AC-0CEC-447E-9A2C-C4AAC5B040AD}" destId="{B0B82157-0B17-497E-9962-6B4866791BDB}" srcOrd="0" destOrd="0" presId="urn:microsoft.com/office/officeart/2005/8/layout/vList2"/>
    <dgm:cxn modelId="{1667E7B5-BBE6-49E5-9658-53A3C88D8293}" type="presOf" srcId="{7ECE95ED-FDBD-4CCC-8683-7705716AD775}" destId="{4784C35C-3A12-48AA-AFBB-3D6AC0EEA1C6}" srcOrd="0" destOrd="0" presId="urn:microsoft.com/office/officeart/2005/8/layout/vList2"/>
    <dgm:cxn modelId="{4FFDE6D0-6D1F-4E21-BF34-ECE44CE9CFD6}" srcId="{D959E088-5F7A-428A-9477-5E7F3BCC5150}" destId="{7ECE95ED-FDBD-4CCC-8683-7705716AD775}" srcOrd="2" destOrd="0" parTransId="{89CEEFB7-E265-457C-A264-C568A770B7C3}" sibTransId="{DA70FE9A-731E-4542-9592-3527D4F7EECD}"/>
    <dgm:cxn modelId="{A5BD24F2-F370-4422-84F8-D5B75D33A1F4}" type="presOf" srcId="{DE73CEBB-7760-4F5C-94C5-A63B280921A0}" destId="{20C7A12E-E19C-480C-84D5-0F6A38D7E8FF}" srcOrd="0" destOrd="0" presId="urn:microsoft.com/office/officeart/2005/8/layout/vList2"/>
    <dgm:cxn modelId="{9A9F9039-73F0-4D38-968F-441837AD87C0}" type="presParOf" srcId="{602786C3-6684-40D1-9BF7-490DA3A76502}" destId="{20C7A12E-E19C-480C-84D5-0F6A38D7E8FF}" srcOrd="0" destOrd="0" presId="urn:microsoft.com/office/officeart/2005/8/layout/vList2"/>
    <dgm:cxn modelId="{BBDE4FCA-1063-465F-A423-C4732653F677}" type="presParOf" srcId="{602786C3-6684-40D1-9BF7-490DA3A76502}" destId="{17DE9F42-9AC1-468A-8D26-310A0B41FCC0}" srcOrd="1" destOrd="0" presId="urn:microsoft.com/office/officeart/2005/8/layout/vList2"/>
    <dgm:cxn modelId="{3584F035-F0B4-49B5-AB4D-50A11B1C9AD2}" type="presParOf" srcId="{602786C3-6684-40D1-9BF7-490DA3A76502}" destId="{B0B82157-0B17-497E-9962-6B4866791BDB}" srcOrd="2" destOrd="0" presId="urn:microsoft.com/office/officeart/2005/8/layout/vList2"/>
    <dgm:cxn modelId="{99877D27-83DB-4AAA-9B45-73043C9B8A0B}" type="presParOf" srcId="{602786C3-6684-40D1-9BF7-490DA3A76502}" destId="{F4F1D11C-CE56-4DFE-B273-93E9D7967A6C}" srcOrd="3" destOrd="0" presId="urn:microsoft.com/office/officeart/2005/8/layout/vList2"/>
    <dgm:cxn modelId="{BEF4525E-F7D3-4666-8F26-3FD36C2A5E3F}" type="presParOf" srcId="{602786C3-6684-40D1-9BF7-490DA3A76502}" destId="{4784C35C-3A12-48AA-AFBB-3D6AC0EEA1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9E088-5F7A-428A-9477-5E7F3BCC5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3CEBB-7760-4F5C-94C5-A63B280921A0}">
      <dgm:prSet/>
      <dgm:spPr/>
      <dgm:t>
        <a:bodyPr/>
        <a:lstStyle/>
        <a:p>
          <a:r>
            <a:rPr lang="en-US" dirty="0"/>
            <a:t>Pulled sales data from the top grossing homestand of 2021. </a:t>
          </a:r>
        </a:p>
      </dgm:t>
    </dgm:pt>
    <dgm:pt modelId="{032B09BE-C392-4A7F-85AD-324DFF0ED742}" type="parTrans" cxnId="{31A6A53F-F7B5-4CC2-8F3A-32796CA73BCA}">
      <dgm:prSet/>
      <dgm:spPr/>
      <dgm:t>
        <a:bodyPr/>
        <a:lstStyle/>
        <a:p>
          <a:endParaRPr lang="en-US"/>
        </a:p>
      </dgm:t>
    </dgm:pt>
    <dgm:pt modelId="{6D1254C0-D7F4-4A97-BE3C-AD2DF6880FE8}" type="sibTrans" cxnId="{31A6A53F-F7B5-4CC2-8F3A-32796CA73BCA}">
      <dgm:prSet/>
      <dgm:spPr/>
      <dgm:t>
        <a:bodyPr/>
        <a:lstStyle/>
        <a:p>
          <a:endParaRPr lang="en-US"/>
        </a:p>
      </dgm:t>
    </dgm:pt>
    <dgm:pt modelId="{B27B41AC-0CEC-447E-9A2C-C4AAC5B040AD}">
      <dgm:prSet/>
      <dgm:spPr/>
      <dgm:t>
        <a:bodyPr/>
        <a:lstStyle/>
        <a:p>
          <a:r>
            <a:rPr lang="en-US"/>
            <a:t>Sorted and cleaned this data to make the following table. </a:t>
          </a:r>
        </a:p>
      </dgm:t>
    </dgm:pt>
    <dgm:pt modelId="{311CD933-19FF-4D68-98FD-206081F5509A}" type="parTrans" cxnId="{1E058F1C-BF28-47CC-9D11-E6EA22D17551}">
      <dgm:prSet/>
      <dgm:spPr/>
      <dgm:t>
        <a:bodyPr/>
        <a:lstStyle/>
        <a:p>
          <a:endParaRPr lang="en-US"/>
        </a:p>
      </dgm:t>
    </dgm:pt>
    <dgm:pt modelId="{9B2AF11C-CCDA-4BED-B845-D5FE46FEECB1}" type="sibTrans" cxnId="{1E058F1C-BF28-47CC-9D11-E6EA22D17551}">
      <dgm:prSet/>
      <dgm:spPr/>
      <dgm:t>
        <a:bodyPr/>
        <a:lstStyle/>
        <a:p>
          <a:endParaRPr lang="en-US"/>
        </a:p>
      </dgm:t>
    </dgm:pt>
    <dgm:pt modelId="{7ECE95ED-FDBD-4CCC-8683-7705716AD775}">
      <dgm:prSet/>
      <dgm:spPr/>
      <dgm:t>
        <a:bodyPr/>
        <a:lstStyle/>
        <a:p>
          <a:r>
            <a:rPr lang="en-US" dirty="0"/>
            <a:t>Broke down data to average sold per game. </a:t>
          </a:r>
        </a:p>
      </dgm:t>
    </dgm:pt>
    <dgm:pt modelId="{89CEEFB7-E265-457C-A264-C568A770B7C3}" type="parTrans" cxnId="{4FFDE6D0-6D1F-4E21-BF34-ECE44CE9CFD6}">
      <dgm:prSet/>
      <dgm:spPr/>
      <dgm:t>
        <a:bodyPr/>
        <a:lstStyle/>
        <a:p>
          <a:endParaRPr lang="en-US"/>
        </a:p>
      </dgm:t>
    </dgm:pt>
    <dgm:pt modelId="{DA70FE9A-731E-4542-9592-3527D4F7EECD}" type="sibTrans" cxnId="{4FFDE6D0-6D1F-4E21-BF34-ECE44CE9CFD6}">
      <dgm:prSet/>
      <dgm:spPr/>
      <dgm:t>
        <a:bodyPr/>
        <a:lstStyle/>
        <a:p>
          <a:endParaRPr lang="en-US"/>
        </a:p>
      </dgm:t>
    </dgm:pt>
    <dgm:pt modelId="{602786C3-6684-40D1-9BF7-490DA3A76502}" type="pres">
      <dgm:prSet presAssocID="{D959E088-5F7A-428A-9477-5E7F3BCC5150}" presName="linear" presStyleCnt="0">
        <dgm:presLayoutVars>
          <dgm:animLvl val="lvl"/>
          <dgm:resizeHandles val="exact"/>
        </dgm:presLayoutVars>
      </dgm:prSet>
      <dgm:spPr/>
    </dgm:pt>
    <dgm:pt modelId="{20C7A12E-E19C-480C-84D5-0F6A38D7E8FF}" type="pres">
      <dgm:prSet presAssocID="{DE73CEBB-7760-4F5C-94C5-A63B280921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DE9F42-9AC1-468A-8D26-310A0B41FCC0}" type="pres">
      <dgm:prSet presAssocID="{6D1254C0-D7F4-4A97-BE3C-AD2DF6880FE8}" presName="spacer" presStyleCnt="0"/>
      <dgm:spPr/>
    </dgm:pt>
    <dgm:pt modelId="{B0B82157-0B17-497E-9962-6B4866791BDB}" type="pres">
      <dgm:prSet presAssocID="{B27B41AC-0CEC-447E-9A2C-C4AAC5B040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F1D11C-CE56-4DFE-B273-93E9D7967A6C}" type="pres">
      <dgm:prSet presAssocID="{9B2AF11C-CCDA-4BED-B845-D5FE46FEECB1}" presName="spacer" presStyleCnt="0"/>
      <dgm:spPr/>
    </dgm:pt>
    <dgm:pt modelId="{4784C35C-3A12-48AA-AFBB-3D6AC0EEA1C6}" type="pres">
      <dgm:prSet presAssocID="{7ECE95ED-FDBD-4CCC-8683-7705716AD7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058F1C-BF28-47CC-9D11-E6EA22D17551}" srcId="{D959E088-5F7A-428A-9477-5E7F3BCC5150}" destId="{B27B41AC-0CEC-447E-9A2C-C4AAC5B040AD}" srcOrd="1" destOrd="0" parTransId="{311CD933-19FF-4D68-98FD-206081F5509A}" sibTransId="{9B2AF11C-CCDA-4BED-B845-D5FE46FEECB1}"/>
    <dgm:cxn modelId="{7D23291F-32D3-4FEF-B4D0-AD23FCB4201B}" type="presOf" srcId="{D959E088-5F7A-428A-9477-5E7F3BCC5150}" destId="{602786C3-6684-40D1-9BF7-490DA3A76502}" srcOrd="0" destOrd="0" presId="urn:microsoft.com/office/officeart/2005/8/layout/vList2"/>
    <dgm:cxn modelId="{31A6A53F-F7B5-4CC2-8F3A-32796CA73BCA}" srcId="{D959E088-5F7A-428A-9477-5E7F3BCC5150}" destId="{DE73CEBB-7760-4F5C-94C5-A63B280921A0}" srcOrd="0" destOrd="0" parTransId="{032B09BE-C392-4A7F-85AD-324DFF0ED742}" sibTransId="{6D1254C0-D7F4-4A97-BE3C-AD2DF6880FE8}"/>
    <dgm:cxn modelId="{8A299055-4E3D-494D-8A6C-8EB8976855E6}" type="presOf" srcId="{B27B41AC-0CEC-447E-9A2C-C4AAC5B040AD}" destId="{B0B82157-0B17-497E-9962-6B4866791BDB}" srcOrd="0" destOrd="0" presId="urn:microsoft.com/office/officeart/2005/8/layout/vList2"/>
    <dgm:cxn modelId="{1667E7B5-BBE6-49E5-9658-53A3C88D8293}" type="presOf" srcId="{7ECE95ED-FDBD-4CCC-8683-7705716AD775}" destId="{4784C35C-3A12-48AA-AFBB-3D6AC0EEA1C6}" srcOrd="0" destOrd="0" presId="urn:microsoft.com/office/officeart/2005/8/layout/vList2"/>
    <dgm:cxn modelId="{4FFDE6D0-6D1F-4E21-BF34-ECE44CE9CFD6}" srcId="{D959E088-5F7A-428A-9477-5E7F3BCC5150}" destId="{7ECE95ED-FDBD-4CCC-8683-7705716AD775}" srcOrd="2" destOrd="0" parTransId="{89CEEFB7-E265-457C-A264-C568A770B7C3}" sibTransId="{DA70FE9A-731E-4542-9592-3527D4F7EECD}"/>
    <dgm:cxn modelId="{A5BD24F2-F370-4422-84F8-D5B75D33A1F4}" type="presOf" srcId="{DE73CEBB-7760-4F5C-94C5-A63B280921A0}" destId="{20C7A12E-E19C-480C-84D5-0F6A38D7E8FF}" srcOrd="0" destOrd="0" presId="urn:microsoft.com/office/officeart/2005/8/layout/vList2"/>
    <dgm:cxn modelId="{9A9F9039-73F0-4D38-968F-441837AD87C0}" type="presParOf" srcId="{602786C3-6684-40D1-9BF7-490DA3A76502}" destId="{20C7A12E-E19C-480C-84D5-0F6A38D7E8FF}" srcOrd="0" destOrd="0" presId="urn:microsoft.com/office/officeart/2005/8/layout/vList2"/>
    <dgm:cxn modelId="{BBDE4FCA-1063-465F-A423-C4732653F677}" type="presParOf" srcId="{602786C3-6684-40D1-9BF7-490DA3A76502}" destId="{17DE9F42-9AC1-468A-8D26-310A0B41FCC0}" srcOrd="1" destOrd="0" presId="urn:microsoft.com/office/officeart/2005/8/layout/vList2"/>
    <dgm:cxn modelId="{3584F035-F0B4-49B5-AB4D-50A11B1C9AD2}" type="presParOf" srcId="{602786C3-6684-40D1-9BF7-490DA3A76502}" destId="{B0B82157-0B17-497E-9962-6B4866791BDB}" srcOrd="2" destOrd="0" presId="urn:microsoft.com/office/officeart/2005/8/layout/vList2"/>
    <dgm:cxn modelId="{99877D27-83DB-4AAA-9B45-73043C9B8A0B}" type="presParOf" srcId="{602786C3-6684-40D1-9BF7-490DA3A76502}" destId="{F4F1D11C-CE56-4DFE-B273-93E9D7967A6C}" srcOrd="3" destOrd="0" presId="urn:microsoft.com/office/officeart/2005/8/layout/vList2"/>
    <dgm:cxn modelId="{BEF4525E-F7D3-4666-8F26-3FD36C2A5E3F}" type="presParOf" srcId="{602786C3-6684-40D1-9BF7-490DA3A76502}" destId="{4784C35C-3A12-48AA-AFBB-3D6AC0EEA1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7A12E-E19C-480C-84D5-0F6A38D7E8FF}">
      <dsp:nvSpPr>
        <dsp:cNvPr id="0" name=""/>
        <dsp:cNvSpPr/>
      </dsp:nvSpPr>
      <dsp:spPr>
        <a:xfrm>
          <a:off x="0" y="666925"/>
          <a:ext cx="598017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Pulled sales data from the top grossing homestand of 2021. </a:t>
          </a:r>
        </a:p>
      </dsp:txBody>
      <dsp:txXfrm>
        <a:off x="62141" y="729066"/>
        <a:ext cx="5855888" cy="1148678"/>
      </dsp:txXfrm>
    </dsp:sp>
    <dsp:sp modelId="{B0B82157-0B17-497E-9962-6B4866791BDB}">
      <dsp:nvSpPr>
        <dsp:cNvPr id="0" name=""/>
        <dsp:cNvSpPr/>
      </dsp:nvSpPr>
      <dsp:spPr>
        <a:xfrm>
          <a:off x="0" y="2032045"/>
          <a:ext cx="5980170" cy="127296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Sorted and cleaned this data to make the following table. </a:t>
          </a:r>
        </a:p>
      </dsp:txBody>
      <dsp:txXfrm>
        <a:off x="62141" y="2094186"/>
        <a:ext cx="5855888" cy="1148678"/>
      </dsp:txXfrm>
    </dsp:sp>
    <dsp:sp modelId="{4784C35C-3A12-48AA-AFBB-3D6AC0EEA1C6}">
      <dsp:nvSpPr>
        <dsp:cNvPr id="0" name=""/>
        <dsp:cNvSpPr/>
      </dsp:nvSpPr>
      <dsp:spPr>
        <a:xfrm>
          <a:off x="0" y="3397165"/>
          <a:ext cx="598017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Broke down data to average sold per game. </a:t>
          </a:r>
        </a:p>
      </dsp:txBody>
      <dsp:txXfrm>
        <a:off x="62141" y="3459306"/>
        <a:ext cx="585588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7A12E-E19C-480C-84D5-0F6A38D7E8FF}">
      <dsp:nvSpPr>
        <dsp:cNvPr id="0" name=""/>
        <dsp:cNvSpPr/>
      </dsp:nvSpPr>
      <dsp:spPr>
        <a:xfrm>
          <a:off x="0" y="666925"/>
          <a:ext cx="598017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Pulled sales data from the top grossing homestand of 2021. </a:t>
          </a:r>
        </a:p>
      </dsp:txBody>
      <dsp:txXfrm>
        <a:off x="62141" y="729066"/>
        <a:ext cx="5855888" cy="1148678"/>
      </dsp:txXfrm>
    </dsp:sp>
    <dsp:sp modelId="{B0B82157-0B17-497E-9962-6B4866791BDB}">
      <dsp:nvSpPr>
        <dsp:cNvPr id="0" name=""/>
        <dsp:cNvSpPr/>
      </dsp:nvSpPr>
      <dsp:spPr>
        <a:xfrm>
          <a:off x="0" y="2032045"/>
          <a:ext cx="5980170" cy="127296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Sorted and cleaned this data to make the following table. </a:t>
          </a:r>
        </a:p>
      </dsp:txBody>
      <dsp:txXfrm>
        <a:off x="62141" y="2094186"/>
        <a:ext cx="5855888" cy="1148678"/>
      </dsp:txXfrm>
    </dsp:sp>
    <dsp:sp modelId="{4784C35C-3A12-48AA-AFBB-3D6AC0EEA1C6}">
      <dsp:nvSpPr>
        <dsp:cNvPr id="0" name=""/>
        <dsp:cNvSpPr/>
      </dsp:nvSpPr>
      <dsp:spPr>
        <a:xfrm>
          <a:off x="0" y="3397165"/>
          <a:ext cx="598017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Broke down data to average sold per game. </a:t>
          </a:r>
        </a:p>
      </dsp:txBody>
      <dsp:txXfrm>
        <a:off x="62141" y="3459306"/>
        <a:ext cx="5855888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65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9BA7B-2630-47EF-8F5A-0698BBCFC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2021 Petco Park Cooler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21FBD-DD4A-445A-90E7-2E55D7FFD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Maximizing sales through strategic placement of products. </a:t>
            </a:r>
          </a:p>
        </p:txBody>
      </p:sp>
      <p:pic>
        <p:nvPicPr>
          <p:cNvPr id="4" name="Picture 3" descr="Hand drawn illustration of assorted desserts and drinks">
            <a:extLst>
              <a:ext uri="{FF2B5EF4-FFF2-40B4-BE49-F238E27FC236}">
                <a16:creationId xmlns:a16="http://schemas.microsoft.com/office/drawing/2014/main" id="{4AE6CACF-F309-449F-9B1E-A4DE093D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2" r="12465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0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BA99-F72B-4817-9A67-CFDAE6DA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BRANDING OF IT ALL</a:t>
            </a:r>
          </a:p>
        </p:txBody>
      </p:sp>
      <p:pic>
        <p:nvPicPr>
          <p:cNvPr id="16" name="Picture 15" descr="Exclamation mark on a yellow background">
            <a:extLst>
              <a:ext uri="{FF2B5EF4-FFF2-40B4-BE49-F238E27FC236}">
                <a16:creationId xmlns:a16="http://schemas.microsoft.com/office/drawing/2014/main" id="{CCCDB938-B186-4FC8-81A3-A90922175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6" r="13989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C5FCC0-6285-4976-97E2-FA0442AC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464" y="2207969"/>
            <a:ext cx="5266535" cy="388498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THREE MAIN BRANDS IN THE COOLER:</a:t>
            </a:r>
          </a:p>
          <a:p>
            <a:pPr marL="914400" lvl="1" indent="-457200" algn="l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ANHEUSER-BUSCH (THE COOLER’s flagship brand)</a:t>
            </a:r>
          </a:p>
          <a:p>
            <a:pPr marL="914400" lvl="1" indent="-457200" algn="l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COCA-COLA</a:t>
            </a:r>
          </a:p>
          <a:p>
            <a:pPr marL="914400" lvl="1" indent="-457200" algn="l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CUTWATER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brand will expect to have their products stocked with integrity and with sales in mind. </a:t>
            </a:r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803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BA99-F72B-4817-9A67-CFDAE6DA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hitters on Branding: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5FCC0-6285-4976-97E2-FA0442AC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082800"/>
            <a:ext cx="4175760" cy="40430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Anheuser-Busch</a:t>
            </a:r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Wants their branded products separate from other brands. </a:t>
            </a:r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Bud Light, Michelob Ultra and Bud Seltzer are top brands currently. 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Coca-Cola</a:t>
            </a:r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Cooler shelf layout</a:t>
            </a:r>
          </a:p>
          <a:p>
            <a:pPr marL="1257300" lvl="2" indent="-342900" algn="l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Coke</a:t>
            </a:r>
          </a:p>
          <a:p>
            <a:pPr marL="1257300" lvl="2" indent="-342900" algn="l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Diet Coke</a:t>
            </a:r>
          </a:p>
          <a:p>
            <a:pPr marL="1257300" lvl="2" indent="-342900" algn="l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Sprite</a:t>
            </a:r>
          </a:p>
          <a:p>
            <a:pPr marL="1257300" lvl="2" indent="-342900" algn="l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Dasani 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Cutwater</a:t>
            </a:r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No particular branding requirements, other than front facing their cans. </a:t>
            </a:r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800100" lvl="1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6" name="Picture 15" descr="Exclamation mark on a yellow background">
            <a:extLst>
              <a:ext uri="{FF2B5EF4-FFF2-40B4-BE49-F238E27FC236}">
                <a16:creationId xmlns:a16="http://schemas.microsoft.com/office/drawing/2014/main" id="{CCCDB938-B186-4FC8-81A3-A90922175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1" r="6797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E7F1-C4BD-4DD3-9055-335D8849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184" y="860552"/>
            <a:ext cx="3145536" cy="1792224"/>
          </a:xfrm>
        </p:spPr>
        <p:txBody>
          <a:bodyPr/>
          <a:lstStyle/>
          <a:p>
            <a:r>
              <a:rPr lang="en-US" dirty="0"/>
              <a:t>THE COOLER’S NEW DESIGN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422D-4679-4F6E-BB15-BC76A39BF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5184" y="2652776"/>
            <a:ext cx="3145536" cy="354787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Anheuser-Busch</a:t>
            </a:r>
          </a:p>
          <a:p>
            <a:pPr marL="80010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Wants their branded products separate from other brands. </a:t>
            </a:r>
          </a:p>
          <a:p>
            <a:pPr marL="80010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Bud Light, Michelob Ultra and Bud Seltzer are top brands currently.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Coca-Cola</a:t>
            </a:r>
          </a:p>
          <a:p>
            <a:pPr marL="80010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Cooler shelf layout</a:t>
            </a:r>
          </a:p>
          <a:p>
            <a:pPr marL="1257300" lvl="2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Coke – 151  sold</a:t>
            </a:r>
          </a:p>
          <a:p>
            <a:pPr marL="1257300" lvl="2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Diet Coke – 77 sold</a:t>
            </a:r>
          </a:p>
          <a:p>
            <a:pPr marL="1257300" lvl="2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Sprite – 232 sold</a:t>
            </a:r>
          </a:p>
          <a:p>
            <a:pPr marL="1257300" lvl="2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/>
              <a:t>Dasani – 1914 sold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Cutwater</a:t>
            </a:r>
          </a:p>
          <a:p>
            <a:pPr marL="80010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No particular branding requirements, other than front facing their cans. 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520487-F88E-4E45-80B3-77218706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1005150"/>
            <a:ext cx="5654039" cy="256032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301A93D-0DFB-4236-95B3-1176E276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3733745"/>
            <a:ext cx="5676897" cy="256032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B0831389-2E2A-4B55-A95C-EF3781838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9801" y="2652776"/>
            <a:ext cx="1236417" cy="1236417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386A256B-1967-4F81-A5F3-B576405AB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9799" y="5077432"/>
            <a:ext cx="1236417" cy="1236417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0751D0AD-4E2D-48E8-8664-D742F6DC4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9800" y="3914538"/>
            <a:ext cx="1236417" cy="1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1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26DD2-D5EB-4251-AEA1-AD2E4268E8C5}"/>
              </a:ext>
            </a:extLst>
          </p:cNvPr>
          <p:cNvSpPr txBox="1">
            <a:spLocks/>
          </p:cNvSpPr>
          <p:nvPr/>
        </p:nvSpPr>
        <p:spPr>
          <a:xfrm>
            <a:off x="1517904" y="1146429"/>
            <a:ext cx="9144000" cy="113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A42358-E5EA-4DD7-A3CB-5F7011185DB7}"/>
              </a:ext>
            </a:extLst>
          </p:cNvPr>
          <p:cNvSpPr txBox="1">
            <a:spLocks/>
          </p:cNvSpPr>
          <p:nvPr/>
        </p:nvSpPr>
        <p:spPr>
          <a:xfrm>
            <a:off x="1530096" y="2742532"/>
            <a:ext cx="9144000" cy="2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Design a cooler layout that works two 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enough product to get through a full homestand.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Hold up to the branding standards of Petco Park. </a:t>
            </a:r>
          </a:p>
        </p:txBody>
      </p:sp>
    </p:spTree>
    <p:extLst>
      <p:ext uri="{BB962C8B-B14F-4D97-AF65-F5344CB8AC3E}">
        <p14:creationId xmlns:p14="http://schemas.microsoft.com/office/powerpoint/2010/main" val="2609558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813-623C-4D4D-A2CB-5E6E30CB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99744"/>
            <a:ext cx="3145536" cy="1792224"/>
          </a:xfrm>
        </p:spPr>
        <p:txBody>
          <a:bodyPr/>
          <a:lstStyle/>
          <a:p>
            <a:r>
              <a:rPr lang="en-US" dirty="0"/>
              <a:t>WAREHOUSE LOADOUT – OLD VERSION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64CF-AB37-48BF-8224-253655CB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2791968"/>
            <a:ext cx="3145536" cy="330708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off inefficient cooler layouts, the warehouse was loading around 40 cases of product a game.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consuming and labor intensive.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Additionally, too much stock of slower selling items. (Budweiser, Babe Rose and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B68D059-5615-493F-BEF0-5AC4B0BE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229360"/>
            <a:ext cx="6671420" cy="46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653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813-623C-4D4D-A2CB-5E6E30CB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464" y="999744"/>
            <a:ext cx="3145536" cy="1792224"/>
          </a:xfrm>
        </p:spPr>
        <p:txBody>
          <a:bodyPr>
            <a:normAutofit fontScale="90000"/>
          </a:bodyPr>
          <a:lstStyle/>
          <a:p>
            <a:r>
              <a:rPr lang="en-US" dirty="0"/>
              <a:t>WAREHOUSE LOADOUT – NEW VERSION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64CF-AB37-48BF-8224-253655CB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6464" y="2791968"/>
            <a:ext cx="3145536" cy="33070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cooler layout provides: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Less product to load per day (26 cases vs 40 cases)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Cutting loadout time and labor cost almost in half.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Ability to maximize sales on top selling items, whilst keeping slower items in stock.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7E4F72A-B566-41AC-8ACB-531289A1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4" y="1354359"/>
            <a:ext cx="6735470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510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FCAB-6F08-4248-87F4-8AF5B27C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C1CB-94BF-482E-84A7-284D0645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WITH WAREHOUSE AND CONCESSIONS STAFF TO DISCUSS IMPLIMENTATION PLAN. (THIS IS POSSIBLE BETWEEN HOMESTANDS)</a:t>
            </a:r>
          </a:p>
          <a:p>
            <a:r>
              <a:rPr lang="en-US" dirty="0"/>
              <a:t>TALK WITH AREA SUPERVISOR ABOUT THE NEW COOLER LAYOUT AND EXPECTATIONS. </a:t>
            </a:r>
          </a:p>
        </p:txBody>
      </p:sp>
    </p:spTree>
    <p:extLst>
      <p:ext uri="{BB962C8B-B14F-4D97-AF65-F5344CB8AC3E}">
        <p14:creationId xmlns:p14="http://schemas.microsoft.com/office/powerpoint/2010/main" val="114255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35E5-4A74-43D8-BEC6-821A2A026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3E3AC-D9CB-4EE5-8D04-C3FE30E1C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Kyle Burns</a:t>
            </a:r>
          </a:p>
        </p:txBody>
      </p:sp>
    </p:spTree>
    <p:extLst>
      <p:ext uri="{BB962C8B-B14F-4D97-AF65-F5344CB8AC3E}">
        <p14:creationId xmlns:p14="http://schemas.microsoft.com/office/powerpoint/2010/main" val="25309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395E6-60B8-475C-8024-C87A6F35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4"/>
            <a:ext cx="9899904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Business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C579F-BFED-43D1-ADE2-89FE1653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479369"/>
            <a:ext cx="9899904" cy="11899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/>
              <a:t>To design a layout for THE COOLER that is functional and adhere to branding standards for Petco Park based on Sponsorship.</a:t>
            </a:r>
          </a:p>
          <a:p>
            <a:pPr>
              <a:lnSpc>
                <a:spcPct val="95000"/>
              </a:lnSpc>
            </a:pPr>
            <a:r>
              <a:rPr lang="en-US" sz="2200"/>
              <a:t>Make THE COOLER loadout more efficient for warehouse staff. </a:t>
            </a:r>
          </a:p>
          <a:p>
            <a:pPr>
              <a:lnSpc>
                <a:spcPct val="95000"/>
              </a:lnSpc>
            </a:pPr>
            <a:endParaRPr lang="en-US" sz="2200"/>
          </a:p>
          <a:p>
            <a:pPr>
              <a:lnSpc>
                <a:spcPct val="95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957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0358-0C2C-418E-B769-BF205DFF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02372"/>
            <a:ext cx="9144000" cy="113957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3E45-EDE7-42B1-B93A-7886633F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783206"/>
            <a:ext cx="9144000" cy="2266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COOLER keeps running out of top selling product during games, losing out on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COVID-19, our warehouse staff is very thin and cannot load THE COOLER efficiently enough for back-to-back games during a homestand.  </a:t>
            </a:r>
          </a:p>
        </p:txBody>
      </p:sp>
    </p:spTree>
    <p:extLst>
      <p:ext uri="{BB962C8B-B14F-4D97-AF65-F5344CB8AC3E}">
        <p14:creationId xmlns:p14="http://schemas.microsoft.com/office/powerpoint/2010/main" val="27111761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26DD2-D5EB-4251-AEA1-AD2E4268E8C5}"/>
              </a:ext>
            </a:extLst>
          </p:cNvPr>
          <p:cNvSpPr txBox="1">
            <a:spLocks/>
          </p:cNvSpPr>
          <p:nvPr/>
        </p:nvSpPr>
        <p:spPr>
          <a:xfrm>
            <a:off x="1517904" y="1146429"/>
            <a:ext cx="9144000" cy="113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A42358-E5EA-4DD7-A3CB-5F7011185DB7}"/>
              </a:ext>
            </a:extLst>
          </p:cNvPr>
          <p:cNvSpPr txBox="1">
            <a:spLocks/>
          </p:cNvSpPr>
          <p:nvPr/>
        </p:nvSpPr>
        <p:spPr>
          <a:xfrm>
            <a:off x="1530096" y="2742532"/>
            <a:ext cx="9144000" cy="2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Design a cooler layout that works two 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enough product to get through a full homestand.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Hold up to the branding standards of Petco Park. </a:t>
            </a:r>
          </a:p>
        </p:txBody>
      </p:sp>
    </p:spTree>
    <p:extLst>
      <p:ext uri="{BB962C8B-B14F-4D97-AF65-F5344CB8AC3E}">
        <p14:creationId xmlns:p14="http://schemas.microsoft.com/office/powerpoint/2010/main" val="394280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E7F1-C4BD-4DD3-9055-335D8849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758952"/>
            <a:ext cx="3145536" cy="1792224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COOLER’S CURRENT DESIGN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422D-4679-4F6E-BB15-BC76A39BF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2551176"/>
            <a:ext cx="3145536" cy="35478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Consists of eight (8) racks.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rack has six (shelves)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 amount of stock per shelf by can size: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12oz-16oz – 198 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Wine – 260 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19.2oz – 198 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24oz-25oz – 160 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20oz Bottles – 160 bottles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D22CCD1-0D0D-4FEC-9F6D-426426CA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0" y="1027321"/>
            <a:ext cx="5913120" cy="255599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13438FB-49CA-4CD4-9BF5-67399D3B6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59" y="3832896"/>
            <a:ext cx="5913120" cy="25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2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26DD2-D5EB-4251-AEA1-AD2E4268E8C5}"/>
              </a:ext>
            </a:extLst>
          </p:cNvPr>
          <p:cNvSpPr txBox="1">
            <a:spLocks/>
          </p:cNvSpPr>
          <p:nvPr/>
        </p:nvSpPr>
        <p:spPr>
          <a:xfrm>
            <a:off x="1517904" y="1146429"/>
            <a:ext cx="9144000" cy="113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A42358-E5EA-4DD7-A3CB-5F7011185DB7}"/>
              </a:ext>
            </a:extLst>
          </p:cNvPr>
          <p:cNvSpPr txBox="1">
            <a:spLocks/>
          </p:cNvSpPr>
          <p:nvPr/>
        </p:nvSpPr>
        <p:spPr>
          <a:xfrm>
            <a:off x="1530096" y="2742532"/>
            <a:ext cx="9144000" cy="2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Design a cooler layout that works two 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enough product to get through a full homestand.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Hold up to the branding standards of Petco Park. </a:t>
            </a:r>
          </a:p>
        </p:txBody>
      </p:sp>
    </p:spTree>
    <p:extLst>
      <p:ext uri="{BB962C8B-B14F-4D97-AF65-F5344CB8AC3E}">
        <p14:creationId xmlns:p14="http://schemas.microsoft.com/office/powerpoint/2010/main" val="2041934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E19D-8393-4207-A7F6-DB8B321B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381270"/>
            <a:ext cx="3908996" cy="73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Sales Data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056C3E77-431B-4751-BD9D-B75F356E5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61341"/>
              </p:ext>
            </p:extLst>
          </p:nvPr>
        </p:nvGraphicFramePr>
        <p:xfrm>
          <a:off x="5832858" y="768474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637A3F7-3882-4D3E-A3D7-988F1732F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16" y="1078482"/>
            <a:ext cx="4297680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861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E19D-8393-4207-A7F6-DB8B321B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381270"/>
            <a:ext cx="3908996" cy="73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Sales Data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056C3E77-431B-4751-BD9D-B75F356E5CD5}"/>
              </a:ext>
            </a:extLst>
          </p:cNvPr>
          <p:cNvGraphicFramePr/>
          <p:nvPr/>
        </p:nvGraphicFramePr>
        <p:xfrm>
          <a:off x="5832858" y="768474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637A3F7-3882-4D3E-A3D7-988F1732F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16" y="1078482"/>
            <a:ext cx="4297680" cy="5294243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D23829E-2913-4DBC-8E8D-BBF81DB87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2" y="282716"/>
            <a:ext cx="11434056" cy="6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26DD2-D5EB-4251-AEA1-AD2E4268E8C5}"/>
              </a:ext>
            </a:extLst>
          </p:cNvPr>
          <p:cNvSpPr txBox="1">
            <a:spLocks/>
          </p:cNvSpPr>
          <p:nvPr/>
        </p:nvSpPr>
        <p:spPr>
          <a:xfrm>
            <a:off x="1517904" y="1146429"/>
            <a:ext cx="9144000" cy="113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A42358-E5EA-4DD7-A3CB-5F7011185DB7}"/>
              </a:ext>
            </a:extLst>
          </p:cNvPr>
          <p:cNvSpPr txBox="1">
            <a:spLocks/>
          </p:cNvSpPr>
          <p:nvPr/>
        </p:nvSpPr>
        <p:spPr>
          <a:xfrm>
            <a:off x="1530096" y="2742532"/>
            <a:ext cx="9144000" cy="2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Design a cooler layout that works two 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enough product to get through a full homestand.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Hold up to the branding standards of Petco Park. </a:t>
            </a:r>
          </a:p>
        </p:txBody>
      </p:sp>
    </p:spTree>
    <p:extLst>
      <p:ext uri="{BB962C8B-B14F-4D97-AF65-F5344CB8AC3E}">
        <p14:creationId xmlns:p14="http://schemas.microsoft.com/office/powerpoint/2010/main" val="256645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609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Aharoni</vt:lpstr>
      <vt:lpstr>Arial</vt:lpstr>
      <vt:lpstr>Avenir Next LT Pro</vt:lpstr>
      <vt:lpstr>PrismaticVTI</vt:lpstr>
      <vt:lpstr>2021 Petco Park Cooler Layout</vt:lpstr>
      <vt:lpstr>Business Tasks</vt:lpstr>
      <vt:lpstr>Problem</vt:lpstr>
      <vt:lpstr>PowerPoint Presentation</vt:lpstr>
      <vt:lpstr>THE COOLER’S CURRENT DESIGN </vt:lpstr>
      <vt:lpstr>PowerPoint Presentation</vt:lpstr>
      <vt:lpstr>The Sales Data</vt:lpstr>
      <vt:lpstr>The Sales Data</vt:lpstr>
      <vt:lpstr>PowerPoint Presentation</vt:lpstr>
      <vt:lpstr>THE BRANDING OF IT ALL</vt:lpstr>
      <vt:lpstr>Quick hitters on Branding:</vt:lpstr>
      <vt:lpstr>THE COOLER’S NEW DESIGN </vt:lpstr>
      <vt:lpstr>PowerPoint Presentation</vt:lpstr>
      <vt:lpstr>WAREHOUSE LOADOUT – OLD VERSION </vt:lpstr>
      <vt:lpstr>WAREHOUSE LOADOUT – NEW VERSION 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Burns</dc:creator>
  <cp:lastModifiedBy>Kyle Burns</cp:lastModifiedBy>
  <cp:revision>11</cp:revision>
  <dcterms:created xsi:type="dcterms:W3CDTF">2021-08-06T17:50:43Z</dcterms:created>
  <dcterms:modified xsi:type="dcterms:W3CDTF">2021-08-19T19:30:42Z</dcterms:modified>
</cp:coreProperties>
</file>