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Burns" userId="53b749072ed4e0ce" providerId="LiveId" clId="{4332F83D-0A66-4FC9-B78A-DEC9D712EB7B}"/>
    <pc:docChg chg="undo custSel addSld modSld sldOrd">
      <pc:chgData name="Kyle Burns" userId="53b749072ed4e0ce" providerId="LiveId" clId="{4332F83D-0A66-4FC9-B78A-DEC9D712EB7B}" dt="2021-08-18T00:38:47.483" v="3569" actId="20577"/>
      <pc:docMkLst>
        <pc:docMk/>
      </pc:docMkLst>
      <pc:sldChg chg="modSp mod modTransition">
        <pc:chgData name="Kyle Burns" userId="53b749072ed4e0ce" providerId="LiveId" clId="{4332F83D-0A66-4FC9-B78A-DEC9D712EB7B}" dt="2021-08-17T22:38:43.258" v="2511"/>
        <pc:sldMkLst>
          <pc:docMk/>
          <pc:sldMk cId="4043737824" sldId="257"/>
        </pc:sldMkLst>
        <pc:spChg chg="mod">
          <ac:chgData name="Kyle Burns" userId="53b749072ed4e0ce" providerId="LiveId" clId="{4332F83D-0A66-4FC9-B78A-DEC9D712EB7B}" dt="2021-08-17T00:39:18.613" v="893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modSp mod modTransition">
        <pc:chgData name="Kyle Burns" userId="53b749072ed4e0ce" providerId="LiveId" clId="{4332F83D-0A66-4FC9-B78A-DEC9D712EB7B}" dt="2021-08-18T00:38:47.483" v="3569" actId="20577"/>
        <pc:sldMkLst>
          <pc:docMk/>
          <pc:sldMk cId="191714609" sldId="258"/>
        </pc:sldMkLst>
        <pc:spChg chg="mod">
          <ac:chgData name="Kyle Burns" userId="53b749072ed4e0ce" providerId="LiveId" clId="{4332F83D-0A66-4FC9-B78A-DEC9D712EB7B}" dt="2021-08-16T20:13:08.197" v="726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Kyle Burns" userId="53b749072ed4e0ce" providerId="LiveId" clId="{4332F83D-0A66-4FC9-B78A-DEC9D712EB7B}" dt="2021-08-18T00:38:47.483" v="3569" actId="20577"/>
          <ac:spMkLst>
            <pc:docMk/>
            <pc:sldMk cId="191714609" sldId="258"/>
            <ac:spMk id="3" creationId="{255E1F2F-E259-4EA8-9FFD-3A10AF541859}"/>
          </ac:spMkLst>
        </pc:spChg>
      </pc:sldChg>
      <pc:sldChg chg="modSp mod modTransition">
        <pc:chgData name="Kyle Burns" userId="53b749072ed4e0ce" providerId="LiveId" clId="{4332F83D-0A66-4FC9-B78A-DEC9D712EB7B}" dt="2021-08-17T22:38:46.808" v="2513"/>
        <pc:sldMkLst>
          <pc:docMk/>
          <pc:sldMk cId="3982973253" sldId="259"/>
        </pc:sldMkLst>
        <pc:spChg chg="mod">
          <ac:chgData name="Kyle Burns" userId="53b749072ed4e0ce" providerId="LiveId" clId="{4332F83D-0A66-4FC9-B78A-DEC9D712EB7B}" dt="2021-08-16T19:22:32.781" v="549" actId="20577"/>
          <ac:spMkLst>
            <pc:docMk/>
            <pc:sldMk cId="3982973253" sldId="259"/>
            <ac:spMk id="3" creationId="{255E1F2F-E259-4EA8-9FFD-3A10AF541859}"/>
          </ac:spMkLst>
        </pc:spChg>
      </pc:sldChg>
      <pc:sldChg chg="addSp delSp modSp new mod modTransition modAnim">
        <pc:chgData name="Kyle Burns" userId="53b749072ed4e0ce" providerId="LiveId" clId="{4332F83D-0A66-4FC9-B78A-DEC9D712EB7B}" dt="2021-08-17T23:35:44.203" v="3275"/>
        <pc:sldMkLst>
          <pc:docMk/>
          <pc:sldMk cId="3414611131" sldId="260"/>
        </pc:sldMkLst>
        <pc:spChg chg="mod">
          <ac:chgData name="Kyle Burns" userId="53b749072ed4e0ce" providerId="LiveId" clId="{4332F83D-0A66-4FC9-B78A-DEC9D712EB7B}" dt="2021-08-16T19:15:21.287" v="366" actId="1076"/>
          <ac:spMkLst>
            <pc:docMk/>
            <pc:sldMk cId="3414611131" sldId="260"/>
            <ac:spMk id="2" creationId="{FF11C332-A5CB-4DC6-89AD-578170219780}"/>
          </ac:spMkLst>
        </pc:spChg>
        <pc:spChg chg="del">
          <ac:chgData name="Kyle Burns" userId="53b749072ed4e0ce" providerId="LiveId" clId="{4332F83D-0A66-4FC9-B78A-DEC9D712EB7B}" dt="2021-08-16T18:51:58.461" v="206" actId="931"/>
          <ac:spMkLst>
            <pc:docMk/>
            <pc:sldMk cId="3414611131" sldId="260"/>
            <ac:spMk id="3" creationId="{E64A49BA-6E94-4C7E-9CCB-20454429A89A}"/>
          </ac:spMkLst>
        </pc:spChg>
        <pc:spChg chg="mod">
          <ac:chgData name="Kyle Burns" userId="53b749072ed4e0ce" providerId="LiveId" clId="{4332F83D-0A66-4FC9-B78A-DEC9D712EB7B}" dt="2021-08-16T20:15:29.626" v="758" actId="20577"/>
          <ac:spMkLst>
            <pc:docMk/>
            <pc:sldMk cId="3414611131" sldId="260"/>
            <ac:spMk id="4" creationId="{9753AF4D-A03D-491D-BCB7-4F65B092F194}"/>
          </ac:spMkLst>
        </pc:spChg>
        <pc:spChg chg="add del mod">
          <ac:chgData name="Kyle Burns" userId="53b749072ed4e0ce" providerId="LiveId" clId="{4332F83D-0A66-4FC9-B78A-DEC9D712EB7B}" dt="2021-08-16T19:21:16.695" v="522" actId="931"/>
          <ac:spMkLst>
            <pc:docMk/>
            <pc:sldMk cId="3414611131" sldId="260"/>
            <ac:spMk id="10" creationId="{0AD39D10-7CD5-418D-972F-65194BDA0CF1}"/>
          </ac:spMkLst>
        </pc:spChg>
        <pc:spChg chg="add del mod">
          <ac:chgData name="Kyle Burns" userId="53b749072ed4e0ce" providerId="LiveId" clId="{4332F83D-0A66-4FC9-B78A-DEC9D712EB7B}" dt="2021-08-16T19:21:44.846" v="527" actId="931"/>
          <ac:spMkLst>
            <pc:docMk/>
            <pc:sldMk cId="3414611131" sldId="260"/>
            <ac:spMk id="14" creationId="{13DF497E-DBB3-4BDF-9C08-83D5670EE792}"/>
          </ac:spMkLst>
        </pc:spChg>
        <pc:picChg chg="add del mod ord">
          <ac:chgData name="Kyle Burns" userId="53b749072ed4e0ce" providerId="LiveId" clId="{4332F83D-0A66-4FC9-B78A-DEC9D712EB7B}" dt="2021-08-16T19:21:11.213" v="521" actId="478"/>
          <ac:picMkLst>
            <pc:docMk/>
            <pc:sldMk cId="3414611131" sldId="260"/>
            <ac:picMk id="6" creationId="{958B8DC0-B4CF-4440-B2D2-81E272D0CB82}"/>
          </ac:picMkLst>
        </pc:picChg>
        <pc:picChg chg="add mod">
          <ac:chgData name="Kyle Burns" userId="53b749072ed4e0ce" providerId="LiveId" clId="{4332F83D-0A66-4FC9-B78A-DEC9D712EB7B}" dt="2021-08-16T19:02:57.245" v="354" actId="1076"/>
          <ac:picMkLst>
            <pc:docMk/>
            <pc:sldMk cId="3414611131" sldId="260"/>
            <ac:picMk id="8" creationId="{BDD76AE0-74F1-495E-88BA-00D45F3585D9}"/>
          </ac:picMkLst>
        </pc:picChg>
        <pc:picChg chg="add del mod ord">
          <ac:chgData name="Kyle Burns" userId="53b749072ed4e0ce" providerId="LiveId" clId="{4332F83D-0A66-4FC9-B78A-DEC9D712EB7B}" dt="2021-08-16T19:21:40.584" v="526" actId="478"/>
          <ac:picMkLst>
            <pc:docMk/>
            <pc:sldMk cId="3414611131" sldId="260"/>
            <ac:picMk id="12" creationId="{4A6D78D9-C29F-4B1D-8098-15DB47311C74}"/>
          </ac:picMkLst>
        </pc:picChg>
        <pc:picChg chg="add mod ord">
          <ac:chgData name="Kyle Burns" userId="53b749072ed4e0ce" providerId="LiveId" clId="{4332F83D-0A66-4FC9-B78A-DEC9D712EB7B}" dt="2021-08-16T19:21:47.710" v="530" actId="1076"/>
          <ac:picMkLst>
            <pc:docMk/>
            <pc:sldMk cId="3414611131" sldId="260"/>
            <ac:picMk id="16" creationId="{16A04E48-57FE-4144-8EC7-5EB929D1D83E}"/>
          </ac:picMkLst>
        </pc:picChg>
      </pc:sldChg>
      <pc:sldChg chg="addSp delSp modSp add mod modTransition modAnim">
        <pc:chgData name="Kyle Burns" userId="53b749072ed4e0ce" providerId="LiveId" clId="{4332F83D-0A66-4FC9-B78A-DEC9D712EB7B}" dt="2021-08-17T23:24:17.314" v="2623" actId="1076"/>
        <pc:sldMkLst>
          <pc:docMk/>
          <pc:sldMk cId="4153566449" sldId="261"/>
        </pc:sldMkLst>
        <pc:spChg chg="mod">
          <ac:chgData name="Kyle Burns" userId="53b749072ed4e0ce" providerId="LiveId" clId="{4332F83D-0A66-4FC9-B78A-DEC9D712EB7B}" dt="2021-08-16T19:23:44.417" v="551"/>
          <ac:spMkLst>
            <pc:docMk/>
            <pc:sldMk cId="4153566449" sldId="261"/>
            <ac:spMk id="2" creationId="{FF11C332-A5CB-4DC6-89AD-578170219780}"/>
          </ac:spMkLst>
        </pc:spChg>
        <pc:spChg chg="mod">
          <ac:chgData name="Kyle Burns" userId="53b749072ed4e0ce" providerId="LiveId" clId="{4332F83D-0A66-4FC9-B78A-DEC9D712EB7B}" dt="2021-08-17T00:42:34.616" v="1267" actId="20577"/>
          <ac:spMkLst>
            <pc:docMk/>
            <pc:sldMk cId="4153566449" sldId="261"/>
            <ac:spMk id="4" creationId="{9753AF4D-A03D-491D-BCB7-4F65B092F194}"/>
          </ac:spMkLst>
        </pc:spChg>
        <pc:spChg chg="add del mod">
          <ac:chgData name="Kyle Burns" userId="53b749072ed4e0ce" providerId="LiveId" clId="{4332F83D-0A66-4FC9-B78A-DEC9D712EB7B}" dt="2021-08-16T19:35:44.330" v="650" actId="931"/>
          <ac:spMkLst>
            <pc:docMk/>
            <pc:sldMk cId="4153566449" sldId="261"/>
            <ac:spMk id="5" creationId="{33E1ACD0-FEB8-497A-931B-BAF612FAFC31}"/>
          </ac:spMkLst>
        </pc:spChg>
        <pc:spChg chg="add del mod">
          <ac:chgData name="Kyle Burns" userId="53b749072ed4e0ce" providerId="LiveId" clId="{4332F83D-0A66-4FC9-B78A-DEC9D712EB7B}" dt="2021-08-17T22:36:40.319" v="2501" actId="478"/>
          <ac:spMkLst>
            <pc:docMk/>
            <pc:sldMk cId="4153566449" sldId="261"/>
            <ac:spMk id="5" creationId="{77E55338-00D7-4E02-B157-D39C116EF6F1}"/>
          </ac:spMkLst>
        </pc:spChg>
        <pc:spChg chg="add mod">
          <ac:chgData name="Kyle Burns" userId="53b749072ed4e0ce" providerId="LiveId" clId="{4332F83D-0A66-4FC9-B78A-DEC9D712EB7B}" dt="2021-08-16T19:38:00.168" v="687" actId="1076"/>
          <ac:spMkLst>
            <pc:docMk/>
            <pc:sldMk cId="4153566449" sldId="261"/>
            <ac:spMk id="15" creationId="{B26CFA33-B341-467A-92DB-EEF85B11E398}"/>
          </ac:spMkLst>
        </pc:spChg>
        <pc:spChg chg="add mod">
          <ac:chgData name="Kyle Burns" userId="53b749072ed4e0ce" providerId="LiveId" clId="{4332F83D-0A66-4FC9-B78A-DEC9D712EB7B}" dt="2021-08-16T19:38:12.421" v="705" actId="20577"/>
          <ac:spMkLst>
            <pc:docMk/>
            <pc:sldMk cId="4153566449" sldId="261"/>
            <ac:spMk id="17" creationId="{C52FDC76-D4A7-44D0-852B-35D9BD7D5F56}"/>
          </ac:spMkLst>
        </pc:spChg>
        <pc:spChg chg="add mod">
          <ac:chgData name="Kyle Burns" userId="53b749072ed4e0ce" providerId="LiveId" clId="{4332F83D-0A66-4FC9-B78A-DEC9D712EB7B}" dt="2021-08-16T19:38:29.436" v="715" actId="1076"/>
          <ac:spMkLst>
            <pc:docMk/>
            <pc:sldMk cId="4153566449" sldId="261"/>
            <ac:spMk id="18" creationId="{F1604CB4-EC63-4322-A282-5C8AF6957F2D}"/>
          </ac:spMkLst>
        </pc:spChg>
        <pc:spChg chg="add mod">
          <ac:chgData name="Kyle Burns" userId="53b749072ed4e0ce" providerId="LiveId" clId="{4332F83D-0A66-4FC9-B78A-DEC9D712EB7B}" dt="2021-08-16T19:38:40.030" v="724" actId="14100"/>
          <ac:spMkLst>
            <pc:docMk/>
            <pc:sldMk cId="4153566449" sldId="261"/>
            <ac:spMk id="19" creationId="{834E3404-EE00-48A6-9940-DBEA77C13348}"/>
          </ac:spMkLst>
        </pc:spChg>
        <pc:picChg chg="add del mod ord">
          <ac:chgData name="Kyle Burns" userId="53b749072ed4e0ce" providerId="LiveId" clId="{4332F83D-0A66-4FC9-B78A-DEC9D712EB7B}" dt="2021-08-17T22:40:39.886" v="2533" actId="1076"/>
          <ac:picMkLst>
            <pc:docMk/>
            <pc:sldMk cId="4153566449" sldId="261"/>
            <ac:picMk id="7" creationId="{ADED61C9-CBC4-4D42-A0C3-AB00B06A5A8C}"/>
          </ac:picMkLst>
        </pc:picChg>
        <pc:picChg chg="add mod">
          <ac:chgData name="Kyle Burns" userId="53b749072ed4e0ce" providerId="LiveId" clId="{4332F83D-0A66-4FC9-B78A-DEC9D712EB7B}" dt="2021-08-17T23:24:02.573" v="2621" actId="1076"/>
          <ac:picMkLst>
            <pc:docMk/>
            <pc:sldMk cId="4153566449" sldId="261"/>
            <ac:picMk id="8" creationId="{6C4B6215-BBC4-45EB-9F44-9D8207FD07E5}"/>
          </ac:picMkLst>
        </pc:picChg>
        <pc:picChg chg="del">
          <ac:chgData name="Kyle Burns" userId="53b749072ed4e0ce" providerId="LiveId" clId="{4332F83D-0A66-4FC9-B78A-DEC9D712EB7B}" dt="2021-08-16T19:35:32.236" v="649" actId="478"/>
          <ac:picMkLst>
            <pc:docMk/>
            <pc:sldMk cId="4153566449" sldId="261"/>
            <ac:picMk id="8" creationId="{BDD76AE0-74F1-495E-88BA-00D45F3585D9}"/>
          </ac:picMkLst>
        </pc:picChg>
        <pc:picChg chg="add mod">
          <ac:chgData name="Kyle Burns" userId="53b749072ed4e0ce" providerId="LiveId" clId="{4332F83D-0A66-4FC9-B78A-DEC9D712EB7B}" dt="2021-08-16T19:36:41.477" v="663" actId="14100"/>
          <ac:picMkLst>
            <pc:docMk/>
            <pc:sldMk cId="4153566449" sldId="261"/>
            <ac:picMk id="10" creationId="{ABBA9BCF-A7EF-4D75-B2F5-3DB0D756D65B}"/>
          </ac:picMkLst>
        </pc:picChg>
        <pc:picChg chg="add mod">
          <ac:chgData name="Kyle Burns" userId="53b749072ed4e0ce" providerId="LiveId" clId="{4332F83D-0A66-4FC9-B78A-DEC9D712EB7B}" dt="2021-08-17T23:24:17.314" v="2623" actId="1076"/>
          <ac:picMkLst>
            <pc:docMk/>
            <pc:sldMk cId="4153566449" sldId="261"/>
            <ac:picMk id="11" creationId="{62040237-5762-41B4-9003-FCF77D0C3742}"/>
          </ac:picMkLst>
        </pc:picChg>
        <pc:picChg chg="add mod">
          <ac:chgData name="Kyle Burns" userId="53b749072ed4e0ce" providerId="LiveId" clId="{4332F83D-0A66-4FC9-B78A-DEC9D712EB7B}" dt="2021-08-16T19:37:01.130" v="669" actId="1076"/>
          <ac:picMkLst>
            <pc:docMk/>
            <pc:sldMk cId="4153566449" sldId="261"/>
            <ac:picMk id="12" creationId="{F7CBCBB2-FD4A-4A48-B75E-86854574C3EA}"/>
          </ac:picMkLst>
        </pc:picChg>
        <pc:picChg chg="add mod">
          <ac:chgData name="Kyle Burns" userId="53b749072ed4e0ce" providerId="LiveId" clId="{4332F83D-0A66-4FC9-B78A-DEC9D712EB7B}" dt="2021-08-16T19:37:15.083" v="674" actId="1076"/>
          <ac:picMkLst>
            <pc:docMk/>
            <pc:sldMk cId="4153566449" sldId="261"/>
            <ac:picMk id="14" creationId="{A7085D09-E794-44F7-89A0-F61B7B1EF177}"/>
          </ac:picMkLst>
        </pc:picChg>
        <pc:picChg chg="del">
          <ac:chgData name="Kyle Burns" userId="53b749072ed4e0ce" providerId="LiveId" clId="{4332F83D-0A66-4FC9-B78A-DEC9D712EB7B}" dt="2021-08-16T19:35:30.376" v="648" actId="478"/>
          <ac:picMkLst>
            <pc:docMk/>
            <pc:sldMk cId="4153566449" sldId="261"/>
            <ac:picMk id="16" creationId="{16A04E48-57FE-4144-8EC7-5EB929D1D83E}"/>
          </ac:picMkLst>
        </pc:picChg>
        <pc:picChg chg="add mod">
          <ac:chgData name="Kyle Burns" userId="53b749072ed4e0ce" providerId="LiveId" clId="{4332F83D-0A66-4FC9-B78A-DEC9D712EB7B}" dt="2021-08-17T22:51:29.894" v="2615" actId="1076"/>
          <ac:picMkLst>
            <pc:docMk/>
            <pc:sldMk cId="4153566449" sldId="261"/>
            <ac:picMk id="16" creationId="{B2EBAEB5-F0FA-4B2D-A2D0-D1497659BA1C}"/>
          </ac:picMkLst>
        </pc:picChg>
        <pc:picChg chg="add mod">
          <ac:chgData name="Kyle Burns" userId="53b749072ed4e0ce" providerId="LiveId" clId="{4332F83D-0A66-4FC9-B78A-DEC9D712EB7B}" dt="2021-08-17T22:43:07.641" v="2589" actId="1076"/>
          <ac:picMkLst>
            <pc:docMk/>
            <pc:sldMk cId="4153566449" sldId="261"/>
            <ac:picMk id="21" creationId="{203B3246-169B-4BC9-93FC-F0667D1B6A08}"/>
          </ac:picMkLst>
        </pc:picChg>
      </pc:sldChg>
      <pc:sldChg chg="addSp delSp modSp add mod ord modTransition setBg modClrScheme delDesignElem chgLayout">
        <pc:chgData name="Kyle Burns" userId="53b749072ed4e0ce" providerId="LiveId" clId="{4332F83D-0A66-4FC9-B78A-DEC9D712EB7B}" dt="2021-08-17T23:34:59.883" v="3269" actId="20577"/>
        <pc:sldMkLst>
          <pc:docMk/>
          <pc:sldMk cId="1718299335" sldId="262"/>
        </pc:sldMkLst>
        <pc:spChg chg="mod ord">
          <ac:chgData name="Kyle Burns" userId="53b749072ed4e0ce" providerId="LiveId" clId="{4332F83D-0A66-4FC9-B78A-DEC9D712EB7B}" dt="2021-08-17T18:51:29.783" v="1454" actId="26606"/>
          <ac:spMkLst>
            <pc:docMk/>
            <pc:sldMk cId="1718299335" sldId="262"/>
            <ac:spMk id="2" creationId="{9AB2EA78-AEB3-469B-9025-3B17201A457B}"/>
          </ac:spMkLst>
        </pc:spChg>
        <pc:spChg chg="del mod ord">
          <ac:chgData name="Kyle Burns" userId="53b749072ed4e0ce" providerId="LiveId" clId="{4332F83D-0A66-4FC9-B78A-DEC9D712EB7B}" dt="2021-08-17T18:51:29.783" v="1454" actId="26606"/>
          <ac:spMkLst>
            <pc:docMk/>
            <pc:sldMk cId="1718299335" sldId="262"/>
            <ac:spMk id="3" creationId="{255E1F2F-E259-4EA8-9FFD-3A10AF541859}"/>
          </ac:spMkLst>
        </pc:spChg>
        <pc:spChg chg="add del mod ord">
          <ac:chgData name="Kyle Burns" userId="53b749072ed4e0ce" providerId="LiveId" clId="{4332F83D-0A66-4FC9-B78A-DEC9D712EB7B}" dt="2021-08-17T18:50:26.467" v="1270" actId="26606"/>
          <ac:spMkLst>
            <pc:docMk/>
            <pc:sldMk cId="1718299335" sldId="262"/>
            <ac:spMk id="4" creationId="{8D66712A-AB99-472C-B123-42409F4131BF}"/>
          </ac:spMkLst>
        </pc:spChg>
        <pc:spChg chg="add del mod">
          <ac:chgData name="Kyle Burns" userId="53b749072ed4e0ce" providerId="LiveId" clId="{4332F83D-0A66-4FC9-B78A-DEC9D712EB7B}" dt="2021-08-17T18:51:29.783" v="1454" actId="26606"/>
          <ac:spMkLst>
            <pc:docMk/>
            <pc:sldMk cId="1718299335" sldId="262"/>
            <ac:spMk id="9" creationId="{4F630373-B5FE-4E0F-B7F9-22D0C01BCAFE}"/>
          </ac:spMkLst>
        </pc:spChg>
        <pc:spChg chg="add mod">
          <ac:chgData name="Kyle Burns" userId="53b749072ed4e0ce" providerId="LiveId" clId="{4332F83D-0A66-4FC9-B78A-DEC9D712EB7B}" dt="2021-08-17T23:34:59.883" v="3269" actId="20577"/>
          <ac:spMkLst>
            <pc:docMk/>
            <pc:sldMk cId="1718299335" sldId="262"/>
            <ac:spMk id="15" creationId="{2AC090B2-1FFA-4BC8-91BC-C62B791A1FCD}"/>
          </ac:spMkLst>
        </pc:spChg>
        <pc:spChg chg="del">
          <ac:chgData name="Kyle Burns" userId="53b749072ed4e0ce" providerId="LiveId" clId="{4332F83D-0A66-4FC9-B78A-DEC9D712EB7B}" dt="2021-08-17T18:50:22.369" v="1268" actId="700"/>
          <ac:spMkLst>
            <pc:docMk/>
            <pc:sldMk cId="1718299335" sldId="262"/>
            <ac:spMk id="47" creationId="{FBDCECDC-EEE3-4128-AA5E-82A8C08796E8}"/>
          </ac:spMkLst>
        </pc:spChg>
        <pc:spChg chg="del">
          <ac:chgData name="Kyle Burns" userId="53b749072ed4e0ce" providerId="LiveId" clId="{4332F83D-0A66-4FC9-B78A-DEC9D712EB7B}" dt="2021-08-17T18:50:22.369" v="1268" actId="700"/>
          <ac:spMkLst>
            <pc:docMk/>
            <pc:sldMk cId="1718299335" sldId="262"/>
            <ac:spMk id="49" creationId="{4260EDE0-989C-4E16-AF94-F652294D828E}"/>
          </ac:spMkLst>
        </pc:spChg>
        <pc:graphicFrameChg chg="add mod">
          <ac:chgData name="Kyle Burns" userId="53b749072ed4e0ce" providerId="LiveId" clId="{4332F83D-0A66-4FC9-B78A-DEC9D712EB7B}" dt="2021-08-17T22:46:45.254" v="2613" actId="20577"/>
          <ac:graphicFrameMkLst>
            <pc:docMk/>
            <pc:sldMk cId="1718299335" sldId="262"/>
            <ac:graphicFrameMk id="11" creationId="{B9D78689-950D-4B28-9E7C-C9A521E40CFF}"/>
          </ac:graphicFrameMkLst>
        </pc:graphicFrameChg>
      </pc:sldChg>
      <pc:sldChg chg="modSp new mod modTransition modAnim">
        <pc:chgData name="Kyle Burns" userId="53b749072ed4e0ce" providerId="LiveId" clId="{4332F83D-0A66-4FC9-B78A-DEC9D712EB7B}" dt="2021-08-17T23:46:34.613" v="3567" actId="20577"/>
        <pc:sldMkLst>
          <pc:docMk/>
          <pc:sldMk cId="3007085639" sldId="263"/>
        </pc:sldMkLst>
        <pc:spChg chg="mod">
          <ac:chgData name="Kyle Burns" userId="53b749072ed4e0ce" providerId="LiveId" clId="{4332F83D-0A66-4FC9-B78A-DEC9D712EB7B}" dt="2021-08-17T19:18:00.314" v="1829" actId="404"/>
          <ac:spMkLst>
            <pc:docMk/>
            <pc:sldMk cId="3007085639" sldId="263"/>
            <ac:spMk id="2" creationId="{30F83063-6CF2-445A-AD1E-1337278C8843}"/>
          </ac:spMkLst>
        </pc:spChg>
        <pc:spChg chg="mod">
          <ac:chgData name="Kyle Burns" userId="53b749072ed4e0ce" providerId="LiveId" clId="{4332F83D-0A66-4FC9-B78A-DEC9D712EB7B}" dt="2021-08-17T23:46:34.613" v="3567" actId="20577"/>
          <ac:spMkLst>
            <pc:docMk/>
            <pc:sldMk cId="3007085639" sldId="263"/>
            <ac:spMk id="3" creationId="{CDEA698F-BB3C-436A-A714-009C1243A752}"/>
          </ac:spMkLst>
        </pc:spChg>
        <pc:spChg chg="mod">
          <ac:chgData name="Kyle Burns" userId="53b749072ed4e0ce" providerId="LiveId" clId="{4332F83D-0A66-4FC9-B78A-DEC9D712EB7B}" dt="2021-08-17T23:43:39.947" v="3473" actId="5793"/>
          <ac:spMkLst>
            <pc:docMk/>
            <pc:sldMk cId="3007085639" sldId="263"/>
            <ac:spMk id="4" creationId="{06788241-D04D-4580-A377-50DACED765C6}"/>
          </ac:spMkLst>
        </pc:spChg>
      </pc:sldChg>
      <pc:sldChg chg="addSp delSp modSp add mod modTransition modAnim">
        <pc:chgData name="Kyle Burns" userId="53b749072ed4e0ce" providerId="LiveId" clId="{4332F83D-0A66-4FC9-B78A-DEC9D712EB7B}" dt="2021-08-17T23:31:37.467" v="2969" actId="20577"/>
        <pc:sldMkLst>
          <pc:docMk/>
          <pc:sldMk cId="3063760479" sldId="264"/>
        </pc:sldMkLst>
        <pc:spChg chg="mod">
          <ac:chgData name="Kyle Burns" userId="53b749072ed4e0ce" providerId="LiveId" clId="{4332F83D-0A66-4FC9-B78A-DEC9D712EB7B}" dt="2021-08-17T19:29:37.462" v="2186" actId="20577"/>
          <ac:spMkLst>
            <pc:docMk/>
            <pc:sldMk cId="3063760479" sldId="264"/>
            <ac:spMk id="2" creationId="{FF11C332-A5CB-4DC6-89AD-578170219780}"/>
          </ac:spMkLst>
        </pc:spChg>
        <pc:spChg chg="mod">
          <ac:chgData name="Kyle Burns" userId="53b749072ed4e0ce" providerId="LiveId" clId="{4332F83D-0A66-4FC9-B78A-DEC9D712EB7B}" dt="2021-08-17T23:31:37.467" v="2969" actId="20577"/>
          <ac:spMkLst>
            <pc:docMk/>
            <pc:sldMk cId="3063760479" sldId="264"/>
            <ac:spMk id="4" creationId="{9753AF4D-A03D-491D-BCB7-4F65B092F194}"/>
          </ac:spMkLst>
        </pc:spChg>
        <pc:spChg chg="add del mod">
          <ac:chgData name="Kyle Burns" userId="53b749072ed4e0ce" providerId="LiveId" clId="{4332F83D-0A66-4FC9-B78A-DEC9D712EB7B}" dt="2021-08-17T21:54:52.816" v="2273" actId="931"/>
          <ac:spMkLst>
            <pc:docMk/>
            <pc:sldMk cId="3063760479" sldId="264"/>
            <ac:spMk id="5" creationId="{07AC3A5B-C842-4F8E-8F5D-62B3FD3BDB8E}"/>
          </ac:spMkLst>
        </pc:spChg>
        <pc:spChg chg="add del mod">
          <ac:chgData name="Kyle Burns" userId="53b749072ed4e0ce" providerId="LiveId" clId="{4332F83D-0A66-4FC9-B78A-DEC9D712EB7B}" dt="2021-08-17T23:27:43.319" v="2645" actId="931"/>
          <ac:spMkLst>
            <pc:docMk/>
            <pc:sldMk cId="3063760479" sldId="264"/>
            <ac:spMk id="23" creationId="{D8EF4DE5-032C-4F72-BA2A-90996EA644D0}"/>
          </ac:spMkLst>
        </pc:spChg>
        <pc:picChg chg="del">
          <ac:chgData name="Kyle Burns" userId="53b749072ed4e0ce" providerId="LiveId" clId="{4332F83D-0A66-4FC9-B78A-DEC9D712EB7B}" dt="2021-08-17T21:54:33.163" v="2270" actId="478"/>
          <ac:picMkLst>
            <pc:docMk/>
            <pc:sldMk cId="3063760479" sldId="264"/>
            <ac:picMk id="7" creationId="{ADED61C9-CBC4-4D42-A0C3-AB00B06A5A8C}"/>
          </ac:picMkLst>
        </pc:picChg>
        <pc:picChg chg="add del mod ord">
          <ac:chgData name="Kyle Burns" userId="53b749072ed4e0ce" providerId="LiveId" clId="{4332F83D-0A66-4FC9-B78A-DEC9D712EB7B}" dt="2021-08-17T23:26:40.370" v="2639" actId="478"/>
          <ac:picMkLst>
            <pc:docMk/>
            <pc:sldMk cId="3063760479" sldId="264"/>
            <ac:picMk id="8" creationId="{9DBEAEF8-3B88-41FA-84F8-FD0AE79128C3}"/>
          </ac:picMkLst>
        </pc:picChg>
        <pc:picChg chg="del">
          <ac:chgData name="Kyle Burns" userId="53b749072ed4e0ce" providerId="LiveId" clId="{4332F83D-0A66-4FC9-B78A-DEC9D712EB7B}" dt="2021-08-17T21:54:36.160" v="2271" actId="478"/>
          <ac:picMkLst>
            <pc:docMk/>
            <pc:sldMk cId="3063760479" sldId="264"/>
            <ac:picMk id="10" creationId="{ABBA9BCF-A7EF-4D75-B2F5-3DB0D756D65B}"/>
          </ac:picMkLst>
        </pc:picChg>
        <pc:picChg chg="add del mod">
          <ac:chgData name="Kyle Burns" userId="53b749072ed4e0ce" providerId="LiveId" clId="{4332F83D-0A66-4FC9-B78A-DEC9D712EB7B}" dt="2021-08-17T23:26:39.505" v="2637" actId="478"/>
          <ac:picMkLst>
            <pc:docMk/>
            <pc:sldMk cId="3063760479" sldId="264"/>
            <ac:picMk id="11" creationId="{275AC800-D4AD-4806-8632-99471073C00B}"/>
          </ac:picMkLst>
        </pc:picChg>
        <pc:picChg chg="del">
          <ac:chgData name="Kyle Burns" userId="53b749072ed4e0ce" providerId="LiveId" clId="{4332F83D-0A66-4FC9-B78A-DEC9D712EB7B}" dt="2021-08-17T21:54:37.238" v="2272" actId="478"/>
          <ac:picMkLst>
            <pc:docMk/>
            <pc:sldMk cId="3063760479" sldId="264"/>
            <ac:picMk id="12" creationId="{F7CBCBB2-FD4A-4A48-B75E-86854574C3EA}"/>
          </ac:picMkLst>
        </pc:picChg>
        <pc:picChg chg="del">
          <ac:chgData name="Kyle Burns" userId="53b749072ed4e0ce" providerId="LiveId" clId="{4332F83D-0A66-4FC9-B78A-DEC9D712EB7B}" dt="2021-08-17T21:54:55.380" v="2276" actId="478"/>
          <ac:picMkLst>
            <pc:docMk/>
            <pc:sldMk cId="3063760479" sldId="264"/>
            <ac:picMk id="14" creationId="{A7085D09-E794-44F7-89A0-F61B7B1EF177}"/>
          </ac:picMkLst>
        </pc:picChg>
        <pc:picChg chg="add del mod">
          <ac:chgData name="Kyle Burns" userId="53b749072ed4e0ce" providerId="LiveId" clId="{4332F83D-0A66-4FC9-B78A-DEC9D712EB7B}" dt="2021-08-17T23:26:39.953" v="2638" actId="478"/>
          <ac:picMkLst>
            <pc:docMk/>
            <pc:sldMk cId="3063760479" sldId="264"/>
            <ac:picMk id="16" creationId="{7A9E8F9D-5163-4A86-A878-80BA74A1DE03}"/>
          </ac:picMkLst>
        </pc:picChg>
        <pc:picChg chg="add del mod">
          <ac:chgData name="Kyle Burns" userId="53b749072ed4e0ce" providerId="LiveId" clId="{4332F83D-0A66-4FC9-B78A-DEC9D712EB7B}" dt="2021-08-17T23:26:39.081" v="2636" actId="478"/>
          <ac:picMkLst>
            <pc:docMk/>
            <pc:sldMk cId="3063760479" sldId="264"/>
            <ac:picMk id="21" creationId="{6062C4E1-B6B7-4668-988D-DAF087FA8DA3}"/>
          </ac:picMkLst>
        </pc:picChg>
        <pc:picChg chg="add mod">
          <ac:chgData name="Kyle Burns" userId="53b749072ed4e0ce" providerId="LiveId" clId="{4332F83D-0A66-4FC9-B78A-DEC9D712EB7B}" dt="2021-08-17T23:26:41.714" v="2640"/>
          <ac:picMkLst>
            <pc:docMk/>
            <pc:sldMk cId="3063760479" sldId="264"/>
            <ac:picMk id="24" creationId="{182A8C4B-5B87-442D-BF4B-F788793955EF}"/>
          </ac:picMkLst>
        </pc:picChg>
        <pc:picChg chg="add mod">
          <ac:chgData name="Kyle Burns" userId="53b749072ed4e0ce" providerId="LiveId" clId="{4332F83D-0A66-4FC9-B78A-DEC9D712EB7B}" dt="2021-08-17T23:26:41.714" v="2640"/>
          <ac:picMkLst>
            <pc:docMk/>
            <pc:sldMk cId="3063760479" sldId="264"/>
            <ac:picMk id="25" creationId="{B85DE0A1-4E12-44B1-B81A-667954C2B65D}"/>
          </ac:picMkLst>
        </pc:picChg>
        <pc:picChg chg="add mod">
          <ac:chgData name="Kyle Burns" userId="53b749072ed4e0ce" providerId="LiveId" clId="{4332F83D-0A66-4FC9-B78A-DEC9D712EB7B}" dt="2021-08-17T23:26:41.714" v="2640"/>
          <ac:picMkLst>
            <pc:docMk/>
            <pc:sldMk cId="3063760479" sldId="264"/>
            <ac:picMk id="26" creationId="{BED1A8C3-A25A-4A17-807E-E9B64C56BB2B}"/>
          </ac:picMkLst>
        </pc:picChg>
        <pc:picChg chg="add mod">
          <ac:chgData name="Kyle Burns" userId="53b749072ed4e0ce" providerId="LiveId" clId="{4332F83D-0A66-4FC9-B78A-DEC9D712EB7B}" dt="2021-08-17T23:26:41.714" v="2640"/>
          <ac:picMkLst>
            <pc:docMk/>
            <pc:sldMk cId="3063760479" sldId="264"/>
            <ac:picMk id="27" creationId="{F37B85F0-BC32-44F1-BF50-F4D94F724789}"/>
          </ac:picMkLst>
        </pc:picChg>
        <pc:picChg chg="add mod ord">
          <ac:chgData name="Kyle Burns" userId="53b749072ed4e0ce" providerId="LiveId" clId="{4332F83D-0A66-4FC9-B78A-DEC9D712EB7B}" dt="2021-08-17T23:28:13.269" v="2665" actId="1076"/>
          <ac:picMkLst>
            <pc:docMk/>
            <pc:sldMk cId="3063760479" sldId="264"/>
            <ac:picMk id="29" creationId="{D3555187-B6EC-4E17-8898-1D92366A6152}"/>
          </ac:picMkLst>
        </pc:picChg>
        <pc:picChg chg="add mod">
          <ac:chgData name="Kyle Burns" userId="53b749072ed4e0ce" providerId="LiveId" clId="{4332F83D-0A66-4FC9-B78A-DEC9D712EB7B}" dt="2021-08-17T23:28:54.405" v="2671" actId="1076"/>
          <ac:picMkLst>
            <pc:docMk/>
            <pc:sldMk cId="3063760479" sldId="264"/>
            <ac:picMk id="31" creationId="{02DC46D8-8DC6-4692-8FF5-20B4732A756F}"/>
          </ac:picMkLst>
        </pc:picChg>
        <pc:picChg chg="add mod">
          <ac:chgData name="Kyle Burns" userId="53b749072ed4e0ce" providerId="LiveId" clId="{4332F83D-0A66-4FC9-B78A-DEC9D712EB7B}" dt="2021-08-17T23:29:28.719" v="2687" actId="14100"/>
          <ac:picMkLst>
            <pc:docMk/>
            <pc:sldMk cId="3063760479" sldId="264"/>
            <ac:picMk id="33" creationId="{9A93A69C-CB2B-4EE4-8EDA-658CD8F5076E}"/>
          </ac:picMkLst>
        </pc:picChg>
        <pc:picChg chg="add mod">
          <ac:chgData name="Kyle Burns" userId="53b749072ed4e0ce" providerId="LiveId" clId="{4332F83D-0A66-4FC9-B78A-DEC9D712EB7B}" dt="2021-08-17T23:29:50.944" v="2694" actId="1076"/>
          <ac:picMkLst>
            <pc:docMk/>
            <pc:sldMk cId="3063760479" sldId="264"/>
            <ac:picMk id="35" creationId="{72F90F16-5C39-4F3B-BD49-83BFE13686A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92845-3F0D-46B7-971C-725AD5AF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0FB533-26A1-48A0-A58D-F4BFB8D76F13}">
      <dgm:prSet/>
      <dgm:spPr/>
      <dgm:t>
        <a:bodyPr/>
        <a:lstStyle/>
        <a:p>
          <a:r>
            <a:rPr lang="en-US" dirty="0"/>
            <a:t>Casual riders:</a:t>
          </a:r>
        </a:p>
        <a:p>
          <a:r>
            <a:rPr lang="en-US" dirty="0"/>
            <a:t>More likely to ride during the weekends with good weather.</a:t>
          </a:r>
        </a:p>
        <a:p>
          <a:r>
            <a:rPr lang="en-US" dirty="0"/>
            <a:t>Ride for more than 40 minutes. </a:t>
          </a:r>
        </a:p>
        <a:p>
          <a:r>
            <a:rPr lang="en-US" dirty="0"/>
            <a:t>More likely to use electric bikes in the colder months.  </a:t>
          </a:r>
        </a:p>
        <a:p>
          <a:endParaRPr lang="en-US" dirty="0"/>
        </a:p>
      </dgm:t>
    </dgm:pt>
    <dgm:pt modelId="{ED8C8BE6-5FCE-44F2-881D-431377A333BC}" type="parTrans" cxnId="{F4498E25-B9E7-41C7-A908-2F5270043D06}">
      <dgm:prSet/>
      <dgm:spPr/>
      <dgm:t>
        <a:bodyPr/>
        <a:lstStyle/>
        <a:p>
          <a:endParaRPr lang="en-US"/>
        </a:p>
      </dgm:t>
    </dgm:pt>
    <dgm:pt modelId="{81F48A0F-28D0-4C6B-BCB2-10EACF526762}" type="sibTrans" cxnId="{F4498E25-B9E7-41C7-A908-2F5270043D06}">
      <dgm:prSet/>
      <dgm:spPr/>
      <dgm:t>
        <a:bodyPr/>
        <a:lstStyle/>
        <a:p>
          <a:endParaRPr lang="en-US"/>
        </a:p>
      </dgm:t>
    </dgm:pt>
    <dgm:pt modelId="{1BB97C6D-E496-43E1-A783-CF09A74BA62E}">
      <dgm:prSet/>
      <dgm:spPr/>
      <dgm:t>
        <a:bodyPr/>
        <a:lstStyle/>
        <a:p>
          <a:r>
            <a:rPr lang="en-US" dirty="0"/>
            <a:t>Member riders:</a:t>
          </a:r>
        </a:p>
        <a:p>
          <a:r>
            <a:rPr lang="en-US" dirty="0"/>
            <a:t>More consistent in their riding.</a:t>
          </a:r>
        </a:p>
        <a:p>
          <a:r>
            <a:rPr lang="en-US" dirty="0"/>
            <a:t>Use bikes to commute less than 20 minutes. </a:t>
          </a:r>
        </a:p>
        <a:p>
          <a:r>
            <a:rPr lang="en-US" dirty="0"/>
            <a:t>More likely to use a classic or docked bike.  </a:t>
          </a:r>
        </a:p>
      </dgm:t>
    </dgm:pt>
    <dgm:pt modelId="{ECCD525C-30B3-49E2-A22B-43C0D27A646C}" type="parTrans" cxnId="{34051097-69C5-4D87-A460-24A9157A411A}">
      <dgm:prSet/>
      <dgm:spPr/>
      <dgm:t>
        <a:bodyPr/>
        <a:lstStyle/>
        <a:p>
          <a:endParaRPr lang="en-US"/>
        </a:p>
      </dgm:t>
    </dgm:pt>
    <dgm:pt modelId="{91E68CD1-B42F-4E23-837D-AFEFF7861AC7}" type="sibTrans" cxnId="{34051097-69C5-4D87-A460-24A9157A411A}">
      <dgm:prSet/>
      <dgm:spPr/>
      <dgm:t>
        <a:bodyPr/>
        <a:lstStyle/>
        <a:p>
          <a:endParaRPr lang="en-US"/>
        </a:p>
      </dgm:t>
    </dgm:pt>
    <dgm:pt modelId="{DAC2EB5B-6E59-4FB2-8D89-DC427BBDED56}" type="pres">
      <dgm:prSet presAssocID="{A4992845-3F0D-46B7-971C-725AD5AFFA3B}" presName="root" presStyleCnt="0">
        <dgm:presLayoutVars>
          <dgm:dir/>
          <dgm:resizeHandles val="exact"/>
        </dgm:presLayoutVars>
      </dgm:prSet>
      <dgm:spPr/>
    </dgm:pt>
    <dgm:pt modelId="{1308F62D-B284-4A1F-8D67-A7E89D1F1CD7}" type="pres">
      <dgm:prSet presAssocID="{B90FB533-26A1-48A0-A58D-F4BFB8D76F13}" presName="compNode" presStyleCnt="0"/>
      <dgm:spPr/>
    </dgm:pt>
    <dgm:pt modelId="{AFD10B37-3AE0-4254-81F2-73E2636BA177}" type="pres">
      <dgm:prSet presAssocID="{B90FB533-26A1-48A0-A58D-F4BFB8D76F13}" presName="bgRect" presStyleLbl="bgShp" presStyleIdx="0" presStyleCnt="2"/>
      <dgm:spPr/>
    </dgm:pt>
    <dgm:pt modelId="{0BE3FB9E-7ADC-4677-B72B-B7605BF5BCD7}" type="pres">
      <dgm:prSet presAssocID="{B90FB533-26A1-48A0-A58D-F4BFB8D76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5AE6AA9A-103A-4599-AE8B-99463D83BF67}" type="pres">
      <dgm:prSet presAssocID="{B90FB533-26A1-48A0-A58D-F4BFB8D76F13}" presName="spaceRect" presStyleCnt="0"/>
      <dgm:spPr/>
    </dgm:pt>
    <dgm:pt modelId="{848EACB8-5688-41E1-B786-0EF6FF584E9A}" type="pres">
      <dgm:prSet presAssocID="{B90FB533-26A1-48A0-A58D-F4BFB8D76F13}" presName="parTx" presStyleLbl="revTx" presStyleIdx="0" presStyleCnt="2">
        <dgm:presLayoutVars>
          <dgm:chMax val="0"/>
          <dgm:chPref val="0"/>
        </dgm:presLayoutVars>
      </dgm:prSet>
      <dgm:spPr/>
    </dgm:pt>
    <dgm:pt modelId="{D0E1AA8D-1DF6-4A0D-ABD6-07730739A615}" type="pres">
      <dgm:prSet presAssocID="{81F48A0F-28D0-4C6B-BCB2-10EACF526762}" presName="sibTrans" presStyleCnt="0"/>
      <dgm:spPr/>
    </dgm:pt>
    <dgm:pt modelId="{1B03BC7B-36DB-43F4-A37C-BB628FDA590A}" type="pres">
      <dgm:prSet presAssocID="{1BB97C6D-E496-43E1-A783-CF09A74BA62E}" presName="compNode" presStyleCnt="0"/>
      <dgm:spPr/>
    </dgm:pt>
    <dgm:pt modelId="{93EB1DC0-A35D-40BC-9437-BC5F5D47AEF6}" type="pres">
      <dgm:prSet presAssocID="{1BB97C6D-E496-43E1-A783-CF09A74BA62E}" presName="bgRect" presStyleLbl="bgShp" presStyleIdx="1" presStyleCnt="2"/>
      <dgm:spPr/>
    </dgm:pt>
    <dgm:pt modelId="{86F6E6B9-5F84-4759-9116-1BBD3C1E3AE9}" type="pres">
      <dgm:prSet presAssocID="{1BB97C6D-E496-43E1-A783-CF09A74BA6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3642C6A5-40D0-43D7-B8B3-2ECA6A992ACB}" type="pres">
      <dgm:prSet presAssocID="{1BB97C6D-E496-43E1-A783-CF09A74BA62E}" presName="spaceRect" presStyleCnt="0"/>
      <dgm:spPr/>
    </dgm:pt>
    <dgm:pt modelId="{6FCACDAA-B4D2-48A7-9D51-55CCBC225CBB}" type="pres">
      <dgm:prSet presAssocID="{1BB97C6D-E496-43E1-A783-CF09A74BA6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B37816-F37D-4DEA-9FF5-9CF7D66D1014}" type="presOf" srcId="{1BB97C6D-E496-43E1-A783-CF09A74BA62E}" destId="{6FCACDAA-B4D2-48A7-9D51-55CCBC225CBB}" srcOrd="0" destOrd="0" presId="urn:microsoft.com/office/officeart/2018/2/layout/IconVerticalSolidList"/>
    <dgm:cxn modelId="{F4498E25-B9E7-41C7-A908-2F5270043D06}" srcId="{A4992845-3F0D-46B7-971C-725AD5AFFA3B}" destId="{B90FB533-26A1-48A0-A58D-F4BFB8D76F13}" srcOrd="0" destOrd="0" parTransId="{ED8C8BE6-5FCE-44F2-881D-431377A333BC}" sibTransId="{81F48A0F-28D0-4C6B-BCB2-10EACF526762}"/>
    <dgm:cxn modelId="{AF738479-A83C-4969-AE3A-322F99CC9153}" type="presOf" srcId="{B90FB533-26A1-48A0-A58D-F4BFB8D76F13}" destId="{848EACB8-5688-41E1-B786-0EF6FF584E9A}" srcOrd="0" destOrd="0" presId="urn:microsoft.com/office/officeart/2018/2/layout/IconVerticalSolidList"/>
    <dgm:cxn modelId="{34051097-69C5-4D87-A460-24A9157A411A}" srcId="{A4992845-3F0D-46B7-971C-725AD5AFFA3B}" destId="{1BB97C6D-E496-43E1-A783-CF09A74BA62E}" srcOrd="1" destOrd="0" parTransId="{ECCD525C-30B3-49E2-A22B-43C0D27A646C}" sibTransId="{91E68CD1-B42F-4E23-837D-AFEFF7861AC7}"/>
    <dgm:cxn modelId="{FD69E699-300E-4E5C-A162-6B4952B7C3A6}" type="presOf" srcId="{A4992845-3F0D-46B7-971C-725AD5AFFA3B}" destId="{DAC2EB5B-6E59-4FB2-8D89-DC427BBDED56}" srcOrd="0" destOrd="0" presId="urn:microsoft.com/office/officeart/2018/2/layout/IconVerticalSolidList"/>
    <dgm:cxn modelId="{D97ADE2F-5BA5-4F54-BCDB-D42FE92968D2}" type="presParOf" srcId="{DAC2EB5B-6E59-4FB2-8D89-DC427BBDED56}" destId="{1308F62D-B284-4A1F-8D67-A7E89D1F1CD7}" srcOrd="0" destOrd="0" presId="urn:microsoft.com/office/officeart/2018/2/layout/IconVerticalSolidList"/>
    <dgm:cxn modelId="{83E7030C-C3FF-42CA-8B3E-B89ACAE82758}" type="presParOf" srcId="{1308F62D-B284-4A1F-8D67-A7E89D1F1CD7}" destId="{AFD10B37-3AE0-4254-81F2-73E2636BA177}" srcOrd="0" destOrd="0" presId="urn:microsoft.com/office/officeart/2018/2/layout/IconVerticalSolidList"/>
    <dgm:cxn modelId="{030B4769-0CA5-42F8-9470-4D03FE213521}" type="presParOf" srcId="{1308F62D-B284-4A1F-8D67-A7E89D1F1CD7}" destId="{0BE3FB9E-7ADC-4677-B72B-B7605BF5BCD7}" srcOrd="1" destOrd="0" presId="urn:microsoft.com/office/officeart/2018/2/layout/IconVerticalSolidList"/>
    <dgm:cxn modelId="{81B0A799-9EDB-47BA-92EB-6E85F9EF0184}" type="presParOf" srcId="{1308F62D-B284-4A1F-8D67-A7E89D1F1CD7}" destId="{5AE6AA9A-103A-4599-AE8B-99463D83BF67}" srcOrd="2" destOrd="0" presId="urn:microsoft.com/office/officeart/2018/2/layout/IconVerticalSolidList"/>
    <dgm:cxn modelId="{7D2038A8-A373-4D3B-A81C-1358C5BC8F81}" type="presParOf" srcId="{1308F62D-B284-4A1F-8D67-A7E89D1F1CD7}" destId="{848EACB8-5688-41E1-B786-0EF6FF584E9A}" srcOrd="3" destOrd="0" presId="urn:microsoft.com/office/officeart/2018/2/layout/IconVerticalSolidList"/>
    <dgm:cxn modelId="{00F86385-C75A-4990-86A4-6559BC257663}" type="presParOf" srcId="{DAC2EB5B-6E59-4FB2-8D89-DC427BBDED56}" destId="{D0E1AA8D-1DF6-4A0D-ABD6-07730739A615}" srcOrd="1" destOrd="0" presId="urn:microsoft.com/office/officeart/2018/2/layout/IconVerticalSolidList"/>
    <dgm:cxn modelId="{FC17BA95-BF64-4D54-9E38-1C6E072EB643}" type="presParOf" srcId="{DAC2EB5B-6E59-4FB2-8D89-DC427BBDED56}" destId="{1B03BC7B-36DB-43F4-A37C-BB628FDA590A}" srcOrd="2" destOrd="0" presId="urn:microsoft.com/office/officeart/2018/2/layout/IconVerticalSolidList"/>
    <dgm:cxn modelId="{158AD34D-D157-4ADC-BB40-5B4178D5FF11}" type="presParOf" srcId="{1B03BC7B-36DB-43F4-A37C-BB628FDA590A}" destId="{93EB1DC0-A35D-40BC-9437-BC5F5D47AEF6}" srcOrd="0" destOrd="0" presId="urn:microsoft.com/office/officeart/2018/2/layout/IconVerticalSolidList"/>
    <dgm:cxn modelId="{9C50C79E-A34C-4486-B35F-D739A8C22764}" type="presParOf" srcId="{1B03BC7B-36DB-43F4-A37C-BB628FDA590A}" destId="{86F6E6B9-5F84-4759-9116-1BBD3C1E3AE9}" srcOrd="1" destOrd="0" presId="urn:microsoft.com/office/officeart/2018/2/layout/IconVerticalSolidList"/>
    <dgm:cxn modelId="{2A8DE10D-4A5A-43D0-B2AE-500A03F72EAC}" type="presParOf" srcId="{1B03BC7B-36DB-43F4-A37C-BB628FDA590A}" destId="{3642C6A5-40D0-43D7-B8B3-2ECA6A992ACB}" srcOrd="2" destOrd="0" presId="urn:microsoft.com/office/officeart/2018/2/layout/IconVerticalSolidList"/>
    <dgm:cxn modelId="{7ECC7522-FF01-49FD-AC18-456F24014F77}" type="presParOf" srcId="{1B03BC7B-36DB-43F4-A37C-BB628FDA590A}" destId="{6FCACDAA-B4D2-48A7-9D51-55CCBC225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0B37-3AE0-4254-81F2-73E2636BA177}">
      <dsp:nvSpPr>
        <dsp:cNvPr id="0" name=""/>
        <dsp:cNvSpPr/>
      </dsp:nvSpPr>
      <dsp:spPr>
        <a:xfrm>
          <a:off x="0" y="860398"/>
          <a:ext cx="7152116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3FB9E-7ADC-4677-B72B-B7605BF5BCD7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EACB8-5688-41E1-B786-0EF6FF584E9A}">
      <dsp:nvSpPr>
        <dsp:cNvPr id="0" name=""/>
        <dsp:cNvSpPr/>
      </dsp:nvSpPr>
      <dsp:spPr>
        <a:xfrm>
          <a:off x="1834633" y="860398"/>
          <a:ext cx="5317482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Casual riders: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likely to ride during the weekends with good weather.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Ride for more than 40 minutes.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likely to use electric bikes in the colder months.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834633" y="860398"/>
        <a:ext cx="5317482" cy="1588427"/>
      </dsp:txXfrm>
    </dsp:sp>
    <dsp:sp modelId="{93EB1DC0-A35D-40BC-9437-BC5F5D47AEF6}">
      <dsp:nvSpPr>
        <dsp:cNvPr id="0" name=""/>
        <dsp:cNvSpPr/>
      </dsp:nvSpPr>
      <dsp:spPr>
        <a:xfrm>
          <a:off x="0" y="2845931"/>
          <a:ext cx="7152116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6E6B9-5F84-4759-9116-1BBD3C1E3AE9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ACDAA-B4D2-48A7-9D51-55CCBC225CBB}">
      <dsp:nvSpPr>
        <dsp:cNvPr id="0" name=""/>
        <dsp:cNvSpPr/>
      </dsp:nvSpPr>
      <dsp:spPr>
        <a:xfrm>
          <a:off x="1834633" y="2845931"/>
          <a:ext cx="5317482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Member riders: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consistent in their riding.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bikes to commute less than 20 minutes.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likely to use a classic or docked bike.  </a:t>
          </a:r>
        </a:p>
      </dsp:txBody>
      <dsp:txXfrm>
        <a:off x="1834633" y="2845931"/>
        <a:ext cx="5317482" cy="1588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F90ED-2745-4E47-94E9-F27E1D24652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82442-46C9-496D-A302-AB1D9F9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442-46C9-496D-A302-AB1D9F9AC4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Cyclistic Bike-Share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9661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annual members vs casual riders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-Kyle Burns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4800" dirty="0"/>
              <a:t>C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yclistic differently?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Seasonally? In sheer numbers? Popular days of the week? A BRIEF overview through excel and R.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– Pulled the previous 12 months of trip data. 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 CSV files converted to XLS files for cleaning and manipulation.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Bike Usage by seasons. Look for trends in riding amongst each group.</a:t>
            </a:r>
          </a:p>
        </p:txBody>
      </p:sp>
    </p:spTree>
    <p:extLst>
      <p:ext uri="{BB962C8B-B14F-4D97-AF65-F5344CB8AC3E}">
        <p14:creationId xmlns:p14="http://schemas.microsoft.com/office/powerpoint/2010/main" val="3982973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C332-A5CB-4DC6-89AD-57817021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67258"/>
            <a:ext cx="3517567" cy="2093975"/>
          </a:xfrm>
        </p:spPr>
        <p:txBody>
          <a:bodyPr/>
          <a:lstStyle/>
          <a:p>
            <a:r>
              <a:rPr lang="en-US" dirty="0"/>
              <a:t>Bike Usage by 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3AF4D-A03D-491D-BCB7-4F65B092F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85825"/>
            <a:ext cx="3517567" cy="42054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a drastic increase in casual riders for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the side-by-side comparison of January and August.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Causal riders (7-day average)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August – 41,227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January – 2,588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riders (7-day average)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August – 47,271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January – 11,244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 descr="Table, timeline&#10;&#10;Description automatically generated with medium confidence">
            <a:extLst>
              <a:ext uri="{FF2B5EF4-FFF2-40B4-BE49-F238E27FC236}">
                <a16:creationId xmlns:a16="http://schemas.microsoft.com/office/drawing/2014/main" id="{BDD76AE0-74F1-495E-88BA-00D45F358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6" y="3479626"/>
            <a:ext cx="4997707" cy="3378374"/>
          </a:xfrm>
          <a:prstGeom prst="rect">
            <a:avLst/>
          </a:prstGeom>
        </p:spPr>
      </p:pic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16A04E48-57FE-4144-8EC7-5EB929D1D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97" y="50626"/>
            <a:ext cx="5010407" cy="3378374"/>
          </a:xfrm>
        </p:spPr>
      </p:pic>
    </p:spTree>
    <p:extLst>
      <p:ext uri="{BB962C8B-B14F-4D97-AF65-F5344CB8AC3E}">
        <p14:creationId xmlns:p14="http://schemas.microsoft.com/office/powerpoint/2010/main" val="3414611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C332-A5CB-4DC6-89AD-57817021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67258"/>
            <a:ext cx="3517567" cy="209397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Look for trends in riding amongst each group.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3AF4D-A03D-491D-BCB7-4F65B092F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85825"/>
            <a:ext cx="3517567" cy="42054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Most popular days amongst each rider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Members – weekdays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Casual riders –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Most member riders seem to skew towards a work commute demographic. (average rides of around 15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Whereas most casual riders seem to enjoy the bikes for recreation. (average ride times of over 30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Content Placeholder 6" descr="Chart, timeline&#10;&#10;Description automatically generated">
            <a:extLst>
              <a:ext uri="{FF2B5EF4-FFF2-40B4-BE49-F238E27FC236}">
                <a16:creationId xmlns:a16="http://schemas.microsoft.com/office/drawing/2014/main" id="{ADED61C9-CBC4-4D42-A0C3-AB00B06A5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71" y="787154"/>
            <a:ext cx="3652463" cy="2468880"/>
          </a:xfrm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ABBA9BCF-A7EF-4D75-B2F5-3DB0D756D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47" y="787154"/>
            <a:ext cx="3672984" cy="2468880"/>
          </a:xfrm>
          <a:prstGeom prst="rect">
            <a:avLst/>
          </a:prstGeo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F7CBCBB2-FD4A-4A48-B75E-86854574C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71" y="3815327"/>
            <a:ext cx="3645202" cy="2468880"/>
          </a:xfrm>
          <a:prstGeom prst="rect">
            <a:avLst/>
          </a:prstGeom>
        </p:spPr>
      </p:pic>
      <p:pic>
        <p:nvPicPr>
          <p:cNvPr id="14" name="Picture 13" descr="Timeline&#10;&#10;Description automatically generated">
            <a:extLst>
              <a:ext uri="{FF2B5EF4-FFF2-40B4-BE49-F238E27FC236}">
                <a16:creationId xmlns:a16="http://schemas.microsoft.com/office/drawing/2014/main" id="{A7085D09-E794-44F7-89A0-F61B7B1EF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47" y="3815327"/>
            <a:ext cx="3661552" cy="2468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6CFA33-B341-467A-92DB-EEF85B11E398}"/>
              </a:ext>
            </a:extLst>
          </p:cNvPr>
          <p:cNvSpPr txBox="1"/>
          <p:nvPr/>
        </p:nvSpPr>
        <p:spPr>
          <a:xfrm>
            <a:off x="5626768" y="325489"/>
            <a:ext cx="12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FDC76-D4A7-44D0-852B-35D9BD7D5F56}"/>
              </a:ext>
            </a:extLst>
          </p:cNvPr>
          <p:cNvSpPr txBox="1"/>
          <p:nvPr/>
        </p:nvSpPr>
        <p:spPr>
          <a:xfrm>
            <a:off x="9476019" y="276675"/>
            <a:ext cx="12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604CB4-EC63-4322-A282-5C8AF6957F2D}"/>
              </a:ext>
            </a:extLst>
          </p:cNvPr>
          <p:cNvSpPr txBox="1"/>
          <p:nvPr/>
        </p:nvSpPr>
        <p:spPr>
          <a:xfrm>
            <a:off x="5519776" y="3304848"/>
            <a:ext cx="144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E3404-EE00-48A6-9940-DBEA77C13348}"/>
              </a:ext>
            </a:extLst>
          </p:cNvPr>
          <p:cNvSpPr txBox="1"/>
          <p:nvPr/>
        </p:nvSpPr>
        <p:spPr>
          <a:xfrm>
            <a:off x="9458654" y="3314515"/>
            <a:ext cx="136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B6215-BBC4-45EB-9F44-9D8207FD0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3791" y="793569"/>
            <a:ext cx="3838143" cy="2520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40237-5762-41B4-9003-FCF77D0C3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7614" y="777487"/>
            <a:ext cx="3849858" cy="254025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B2EBAEB5-F0FA-4B2D-A2D0-D1497659B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16" y="3815327"/>
            <a:ext cx="3868718" cy="2560320"/>
          </a:xfrm>
          <a:prstGeom prst="rect">
            <a:avLst/>
          </a:prstGeom>
        </p:spPr>
      </p:pic>
      <p:pic>
        <p:nvPicPr>
          <p:cNvPr id="21" name="Picture 2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03B3246-169B-4BC9-93FC-F0667D1B6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5" y="3815327"/>
            <a:ext cx="3859306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C332-A5CB-4DC6-89AD-57817021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67258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Look for trends in riding amongst each group continued.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3AF4D-A03D-491D-BCB7-4F65B092F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85825"/>
            <a:ext cx="3517567" cy="4205475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Most popular bike type = Docked/Classic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see an uptick in electric bike usage in the colder months. (especially among casual riders)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There is also a correlation with an increased number of rides and the average amount of time spent on the bike.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better the weather, the more rides and the longer the duration. </a:t>
            </a: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CFA33-B341-467A-92DB-EEF85B11E398}"/>
              </a:ext>
            </a:extLst>
          </p:cNvPr>
          <p:cNvSpPr txBox="1"/>
          <p:nvPr/>
        </p:nvSpPr>
        <p:spPr>
          <a:xfrm>
            <a:off x="5626768" y="325489"/>
            <a:ext cx="12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FDC76-D4A7-44D0-852B-35D9BD7D5F56}"/>
              </a:ext>
            </a:extLst>
          </p:cNvPr>
          <p:cNvSpPr txBox="1"/>
          <p:nvPr/>
        </p:nvSpPr>
        <p:spPr>
          <a:xfrm>
            <a:off x="9476019" y="276675"/>
            <a:ext cx="12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604CB4-EC63-4322-A282-5C8AF6957F2D}"/>
              </a:ext>
            </a:extLst>
          </p:cNvPr>
          <p:cNvSpPr txBox="1"/>
          <p:nvPr/>
        </p:nvSpPr>
        <p:spPr>
          <a:xfrm>
            <a:off x="5519776" y="3304848"/>
            <a:ext cx="144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E3404-EE00-48A6-9940-DBEA77C13348}"/>
              </a:ext>
            </a:extLst>
          </p:cNvPr>
          <p:cNvSpPr txBox="1"/>
          <p:nvPr/>
        </p:nvSpPr>
        <p:spPr>
          <a:xfrm>
            <a:off x="9458654" y="3314515"/>
            <a:ext cx="136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AUTUMN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2A8C4B-5B87-442D-BF4B-F7887939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3791" y="793569"/>
            <a:ext cx="3838143" cy="25209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5DE0A1-4E12-44B1-B81A-667954C2B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7614" y="777487"/>
            <a:ext cx="3849858" cy="2540256"/>
          </a:xfrm>
          <a:prstGeom prst="rect">
            <a:avLst/>
          </a:prstGeom>
        </p:spPr>
      </p:pic>
      <p:pic>
        <p:nvPicPr>
          <p:cNvPr id="29" name="Content Placeholder 28" descr="Chart&#10;&#10;Description automatically generated">
            <a:extLst>
              <a:ext uri="{FF2B5EF4-FFF2-40B4-BE49-F238E27FC236}">
                <a16:creationId xmlns:a16="http://schemas.microsoft.com/office/drawing/2014/main" id="{D3555187-B6EC-4E17-8898-1D92366A6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86" y="776390"/>
            <a:ext cx="3840480" cy="2560320"/>
          </a:xfr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BED1A8C3-A25A-4A17-807E-E9B64C56B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16" y="3815327"/>
            <a:ext cx="3868718" cy="2560320"/>
          </a:xfrm>
          <a:prstGeom prst="rect">
            <a:avLst/>
          </a:prstGeom>
        </p:spPr>
      </p:pic>
      <p:pic>
        <p:nvPicPr>
          <p:cNvPr id="27" name="Picture 2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37B85F0-BC32-44F1-BF50-F4D94F724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5" y="3815327"/>
            <a:ext cx="3859306" cy="256032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02DC46D8-8DC6-4692-8FF5-20B4732A7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53" y="760091"/>
            <a:ext cx="3854599" cy="2560320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9A93A69C-CB2B-4EE4-8EDA-658CD8F50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94" y="3815327"/>
            <a:ext cx="3886372" cy="2600440"/>
          </a:xfrm>
          <a:prstGeom prst="rect">
            <a:avLst/>
          </a:prstGeom>
        </p:spPr>
      </p:pic>
      <p:pic>
        <p:nvPicPr>
          <p:cNvPr id="35" name="Picture 3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2F90F16-5C39-4F3B-BD49-83BFE1368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37" y="3815327"/>
            <a:ext cx="3859306" cy="26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0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Main takeaways: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AC090B2-1FFA-4BC8-91BC-C62B791A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Based on the cleaned and sorted data in Excel. </a:t>
            </a:r>
          </a:p>
          <a:p>
            <a:r>
              <a:rPr lang="en-US" dirty="0"/>
              <a:t>Compiled monthly data into seasonal data using R. </a:t>
            </a:r>
          </a:p>
          <a:p>
            <a:endParaRPr lang="en-US" dirty="0"/>
          </a:p>
        </p:txBody>
      </p:sp>
      <p:graphicFrame>
        <p:nvGraphicFramePr>
          <p:cNvPr id="11" name="Subtitle 2">
            <a:extLst>
              <a:ext uri="{FF2B5EF4-FFF2-40B4-BE49-F238E27FC236}">
                <a16:creationId xmlns:a16="http://schemas.microsoft.com/office/drawing/2014/main" id="{B9D78689-950D-4B28-9E7C-C9A521E40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503320"/>
              </p:ext>
            </p:extLst>
          </p:nvPr>
        </p:nvGraphicFramePr>
        <p:xfrm>
          <a:off x="4830334" y="812798"/>
          <a:ext cx="7152116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2993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3063-6CF2-445A-AD1E-1337278C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4709" cy="2093975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698F-BB3C-436A-A714-009C1243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Offer a new flex membership: ride classic bikes in the summer and electric bikes the other three seasons.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During the summer, have a bigger selection of classic and docked bikes available. (August total rides – 619,481 vs December total rides – 131,133).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During the colder months (spring, fall, and winter), offer more electric bikes.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Offer a discount on electrical bikes in the summer.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88241-D04D-4580-A377-50DACED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Kyle Burns </a:t>
            </a:r>
          </a:p>
        </p:txBody>
      </p:sp>
    </p:spTree>
    <p:extLst>
      <p:ext uri="{BB962C8B-B14F-4D97-AF65-F5344CB8AC3E}">
        <p14:creationId xmlns:p14="http://schemas.microsoft.com/office/powerpoint/2010/main" val="300708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{262F09FC-14F3-4F27-91F6-8AA5D33FE7A8}tf56160789_win32</Template>
  <TotalTime>439</TotalTime>
  <Words>440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Cyclistic Bike-Share</vt:lpstr>
      <vt:lpstr>How do annual members and casual riders use Cyclistic differently?</vt:lpstr>
      <vt:lpstr>The Data – Pulled the previous 12 months of trip data.   Original CSV files converted to XLS files for cleaning and manipulation. </vt:lpstr>
      <vt:lpstr>Bike Usage by Season</vt:lpstr>
      <vt:lpstr>Look for trends in riding amongst each group.</vt:lpstr>
      <vt:lpstr>Look for trends in riding amongst each group continued.</vt:lpstr>
      <vt:lpstr>Main takeaways: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</dc:title>
  <dc:creator>Kyle Burns</dc:creator>
  <cp:lastModifiedBy>Kyle Burns</cp:lastModifiedBy>
  <cp:revision>8</cp:revision>
  <dcterms:created xsi:type="dcterms:W3CDTF">2021-08-16T16:43:37Z</dcterms:created>
  <dcterms:modified xsi:type="dcterms:W3CDTF">2021-08-18T00:38:49Z</dcterms:modified>
</cp:coreProperties>
</file>