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1439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0320" cy="24811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1439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1803240"/>
            <a:ext cx="9447120" cy="18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Energy IOT Analysis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3632040"/>
            <a:ext cx="9447120" cy="12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Project Process and Initial Data Analysis/Recommendations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Kevin Burr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November 2019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95480" y="764280"/>
            <a:ext cx="86086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Questions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85800" y="2194560"/>
            <a:ext cx="10818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114800" y="2011680"/>
            <a:ext cx="2962080" cy="433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95480" y="764280"/>
            <a:ext cx="86086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What we will cover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2194560"/>
            <a:ext cx="10818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Background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Objective/Goals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Management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Known Data Issues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Recommendations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Questions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895480" y="764280"/>
            <a:ext cx="86086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Background 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Context of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5800" y="2194560"/>
            <a:ext cx="10818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Your Goal: Offer highly efficient Smart Homes that provide owners with power usage analytics enabling them with more insight to drive smart power usage decisions.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 will analyze sample data collected by existing power sub-meters to determine and recommend useful analytics (metrics) and visualizations to empower Smart Home owners with a greater understanding and control of their power usage.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95480" y="764280"/>
            <a:ext cx="86086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Objective/Goals 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Summary of Request for IOT Analytics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2194560"/>
            <a:ext cx="10818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1005840" y="2431440"/>
            <a:ext cx="10423440" cy="47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For this project, IOT Analytics will: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Analyze a very large set of energy usage data from existing sub-meters for a period of 47 months provided by your team (2007 - 2010)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Provide an overview of the data analysis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Provide recommendations for useful analytics (metrics) and visualizations you can provide to your Smart Home owners to help them intelligently manage their home power usage based on our analysis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895480" y="764280"/>
            <a:ext cx="86086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Management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security during course of project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85800" y="2194560"/>
            <a:ext cx="10818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You customer data is protected by: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Username and password protection to your cloud hosted database, to which access is provided to our data analyst by your company;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Username and password protection on the data analyst’s laptop, which is also protected through hard drive encryption software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All customer data will be removed from IOT Analytics hardware upon project analysis completion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 adherence with any additional requirements based on your own internal data security and handling compliance requirements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95480" y="764280"/>
            <a:ext cx="86086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Description and location of project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85800" y="2194560"/>
            <a:ext cx="10818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utilized for analysis is located is a MySQL database hosted in Amazon Web Services for which access is provided to IOT Analytics by your company</a:t>
            </a: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for analysis is stored in your MySQL database named: Dataanalytics</a:t>
            </a:r>
            <a:endParaRPr b="0" lang="en-US" sz="1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Located at: data-analytics-2018.cbrosir2cswx.us-east-1.rds.amazonaws.com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included for analysis:</a:t>
            </a: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2,075,259 measurements gathered from a house located in Sceaux (7kn from Paris, France) between December 2006 and November 2010 (47 months)</a:t>
            </a:r>
            <a:endParaRPr b="0" lang="en-US" sz="15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Each measurement includes: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DateTime Stamping so we know when the measurement was taken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Global household minute-averaged active (useful) and reactive (loss) power usage in kilowatt’s, voltage in volts, and current intensity in amperes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Sub-meter 1 – kitchen (dishwasher, oven, microwave) – watt-hour of active energy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Sub-meter 2 – laundry room (washing machine, tumble dryer, refrigerator, and a light) – watt-hour of active energy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Sub-meter 3 -  Water heater and air conditioner – watt-hour of active energy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895480" y="764280"/>
            <a:ext cx="86086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Known data issues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 and remediation plan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85800" y="2194560"/>
            <a:ext cx="10818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2006 – 2010 Data Provided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2006 had 21,992 observations versus average across 2007-2010 of 500,000 per year</a:t>
            </a:r>
            <a:endParaRPr b="0" lang="en-US" sz="22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Excluding 2006 since mostly incomplete representation of the year’s usage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2010 had 457,394 observations</a:t>
            </a:r>
            <a:endParaRPr b="0" lang="en-US" sz="22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Including even though incomplete due to predominantly complete coverage of the year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Out of the 2,027,288 observations, 240 included N/A values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Excluding these records from final analysis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95480" y="764280"/>
            <a:ext cx="86086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Statistical summary of analyzed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94560"/>
            <a:ext cx="10818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698400" y="3566160"/>
            <a:ext cx="10440720" cy="3107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Global_active_power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Global_reactive_power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Global_intensity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Voltage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Min.   : 0.076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:0.0000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 0.200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:223.2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Median : 0.594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:0.1000 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 2.600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:241.0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Mean   : 1.083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:0.1236 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 4.591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:240.8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Max.   :11.122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:1.3900 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:48.400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:254.2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                                         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Sub_metering_1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Sub_metering_2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Sub_metering_3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Min.   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 0.000   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Median 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 1.000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Mean   : 1.121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 1.289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 6.448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Max.   :88.000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:80.000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:31.000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141200" y="1647720"/>
            <a:ext cx="4026240" cy="1735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Year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Number of Observations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2007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521609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2008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526845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2009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521260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2010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457334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NA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240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895480" y="764280"/>
            <a:ext cx="8608680" cy="12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Recommendations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enhancements for measurement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85800" y="2194560"/>
            <a:ext cx="10818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 Case: Observe product efficiencies/inefficiencies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more granular metering options to track individual major components for each sub-meter enabling home owners to monitor power usage over time to identify degrading performance relative to required power to operate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 Case: Budgeting Usage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more granular metering options to track individual major components for each sub-meter enabling home owners to “budget” power consumption on a periodic basis to reduce their “carbon footprint” over predefined time periods. </a:t>
            </a:r>
            <a:endParaRPr b="0" lang="en-US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 Case: Report Surges for Safety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more granular metering options to track individual major components for each sub-meter enabling home owners to identify unwarranted spikes in energy usage by appliance as a potential indicator for power surges which may indicate potential for fire hazard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230</TotalTime>
  <Application>LibreOffice/6.2.7.1$Windows_X86_64 LibreOffice_project/23edc44b61b830b7d749943e020e96f5a7df63bf</Application>
  <Words>752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2019-10-16T22:04:34Z</dcterms:created>
  <dc:creator>Alexander Ganevsky</dc:creator>
  <dc:description/>
  <dc:language>en-US</dc:language>
  <cp:lastModifiedBy/>
  <dcterms:modified xsi:type="dcterms:W3CDTF">2019-11-13T17:40:45Z</dcterms:modified>
  <cp:revision>41</cp:revision>
  <dc:subject/>
  <dc:title>Questions Answered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