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400" d="100"/>
          <a:sy n="400" d="100"/>
        </p:scale>
        <p:origin x="29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299297"/>
            <a:ext cx="1554480" cy="636693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60543"/>
            <a:ext cx="1371600" cy="441537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1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97367"/>
            <a:ext cx="394335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97367"/>
            <a:ext cx="1160145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0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4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455930"/>
            <a:ext cx="1577340" cy="76073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223857"/>
            <a:ext cx="1577340" cy="400050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/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5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97367"/>
            <a:ext cx="157734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448310"/>
            <a:ext cx="77366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668020"/>
            <a:ext cx="77366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448310"/>
            <a:ext cx="77747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668020"/>
            <a:ext cx="77747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0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4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63314"/>
            <a:ext cx="925830" cy="1299633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63314"/>
            <a:ext cx="925830" cy="1299633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9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97367"/>
            <a:ext cx="157734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486833"/>
            <a:ext cx="157734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B90B0-9059-1344-96D1-57308F6E471F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2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50AFF6-8C98-1E4D-ABAB-57C4E33A0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332"/>
          <a:stretch/>
        </p:blipFill>
        <p:spPr>
          <a:xfrm>
            <a:off x="0" y="-139039"/>
            <a:ext cx="1828799" cy="214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9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A3FF97A-39E5-4B44-815E-68084AECD9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70" t="2360" r="7744" b="31226"/>
          <a:stretch/>
        </p:blipFill>
        <p:spPr>
          <a:xfrm>
            <a:off x="-98425" y="-105287"/>
            <a:ext cx="1927225" cy="206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3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50AFF6-8C98-1E4D-ABAB-57C4E33A0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646"/>
          <a:stretch/>
        </p:blipFill>
        <p:spPr>
          <a:xfrm>
            <a:off x="0" y="0"/>
            <a:ext cx="1828800" cy="195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3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person, wall, indoor, person&#10;&#10;Description automatically generated">
            <a:extLst>
              <a:ext uri="{FF2B5EF4-FFF2-40B4-BE49-F238E27FC236}">
                <a16:creationId xmlns:a16="http://schemas.microsoft.com/office/drawing/2014/main" id="{B60CDF44-DBB3-4946-816A-693E05A7C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63" r="17904" b="36790"/>
          <a:stretch/>
        </p:blipFill>
        <p:spPr>
          <a:xfrm>
            <a:off x="-92075" y="-60325"/>
            <a:ext cx="2404400" cy="239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1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50AFF6-8C98-1E4D-ABAB-57C4E33A0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"/>
            <a:ext cx="1828799" cy="20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50AFF6-8C98-1E4D-ABAB-57C4E33A0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1925" y="-74672"/>
            <a:ext cx="1558925" cy="212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5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</TotalTime>
  <Words>0</Words>
  <Application>Microsoft Macintosh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Katrina Button-Simons</dc:creator>
  <cp:lastModifiedBy>Katrina Button-Simons</cp:lastModifiedBy>
  <cp:revision>3</cp:revision>
  <dcterms:created xsi:type="dcterms:W3CDTF">2023-02-06T17:04:03Z</dcterms:created>
  <dcterms:modified xsi:type="dcterms:W3CDTF">2023-02-07T13:30:31Z</dcterms:modified>
</cp:coreProperties>
</file>