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29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90B0-9059-1344-96D1-57308F6E471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 r="-1307"/>
          <a:stretch/>
        </p:blipFill>
        <p:spPr>
          <a:xfrm>
            <a:off x="-120650" y="0"/>
            <a:ext cx="2025650" cy="20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erson&#10;&#10;Description automatically generated">
            <a:extLst>
              <a:ext uri="{FF2B5EF4-FFF2-40B4-BE49-F238E27FC236}">
                <a16:creationId xmlns:a16="http://schemas.microsoft.com/office/drawing/2014/main" id="{BA3FF97A-39E5-4B44-815E-68084AECD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7" r="8570"/>
          <a:stretch/>
        </p:blipFill>
        <p:spPr>
          <a:xfrm>
            <a:off x="61912" y="0"/>
            <a:ext cx="1704975" cy="20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7150" y="-1"/>
            <a:ext cx="1885950" cy="25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B60CDF44-DBB3-4946-816A-693E05A7C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r="17904" b="36790"/>
          <a:stretch/>
        </p:blipFill>
        <p:spPr>
          <a:xfrm>
            <a:off x="-92075" y="-60325"/>
            <a:ext cx="2404400" cy="23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828799" cy="2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925" y="-74672"/>
            <a:ext cx="1558925" cy="21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Button-Simons</dc:creator>
  <cp:lastModifiedBy>Katrina Button-Simons</cp:lastModifiedBy>
  <cp:revision>3</cp:revision>
  <dcterms:created xsi:type="dcterms:W3CDTF">2023-02-06T17:04:03Z</dcterms:created>
  <dcterms:modified xsi:type="dcterms:W3CDTF">2023-02-13T17:59:38Z</dcterms:modified>
</cp:coreProperties>
</file>