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64" r:id="rId8"/>
  </p:sldIdLst>
  <p:sldSz cx="18288000" cy="10287000"/>
  <p:notesSz cx="6858000" cy="9144000"/>
  <p:embeddedFontLst>
    <p:embeddedFont>
      <p:font typeface="Cooper Hewitt" panose="020B0604020202020204" charset="0"/>
      <p:regular r:id="rId9"/>
    </p:embeddedFont>
    <p:embeddedFont>
      <p:font typeface="Cooper Hewitt Bold" panose="020B0604020202020204" charset="0"/>
      <p:regular r:id="rId10"/>
    </p:embeddedFont>
    <p:embeddedFont>
      <p:font typeface="DM Sans" pitchFamily="2" charset="0"/>
      <p:regular r:id="rId11"/>
      <p:bold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18332" y="2731879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56031" y="5686468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2834" y="381283"/>
            <a:ext cx="1568485" cy="1568485"/>
          </a:xfrm>
          <a:custGeom>
            <a:avLst/>
            <a:gdLst/>
            <a:ahLst/>
            <a:cxnLst/>
            <a:rect l="l" t="t" r="r" b="b"/>
            <a:pathLst>
              <a:path w="1568485" h="1568485">
                <a:moveTo>
                  <a:pt x="0" y="0"/>
                </a:moveTo>
                <a:lnTo>
                  <a:pt x="1568485" y="0"/>
                </a:lnTo>
                <a:lnTo>
                  <a:pt x="1568485" y="1568485"/>
                </a:lnTo>
                <a:lnTo>
                  <a:pt x="0" y="15684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489123"/>
            <a:ext cx="9904619" cy="239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IT WST21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568949"/>
            <a:ext cx="8626948" cy="276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12"/>
              </a:lnSpc>
            </a:pPr>
            <a:r>
              <a:rPr lang="en-US" sz="10463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SEMIFINAL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9620" y="1832251"/>
            <a:ext cx="15549679" cy="7735235"/>
          </a:xfrm>
          <a:custGeom>
            <a:avLst/>
            <a:gdLst/>
            <a:ahLst/>
            <a:cxnLst/>
            <a:rect l="l" t="t" r="r" b="b"/>
            <a:pathLst>
              <a:path w="10313646" h="7735235">
                <a:moveTo>
                  <a:pt x="0" y="0"/>
                </a:moveTo>
                <a:lnTo>
                  <a:pt x="10313646" y="0"/>
                </a:lnTo>
                <a:lnTo>
                  <a:pt x="10313646" y="7735235"/>
                </a:lnTo>
                <a:lnTo>
                  <a:pt x="0" y="77352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09621" y="428204"/>
            <a:ext cx="1692661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05157" y="428204"/>
            <a:ext cx="520470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7640" y="377719"/>
            <a:ext cx="2437483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WIRE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19860" y="1111629"/>
            <a:ext cx="847412" cy="25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2000" b="1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4041" y="1111629"/>
            <a:ext cx="847412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28628" y="1111629"/>
            <a:ext cx="1105735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720751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65123" y="368583"/>
            <a:ext cx="3102858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FRAMES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977380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93F1297-AC58-4812-31C6-5F3A5FF8A865}"/>
              </a:ext>
            </a:extLst>
          </p:cNvPr>
          <p:cNvSpPr/>
          <p:nvPr/>
        </p:nvSpPr>
        <p:spPr>
          <a:xfrm>
            <a:off x="1722668" y="1445995"/>
            <a:ext cx="15536632" cy="8420330"/>
          </a:xfrm>
          <a:custGeom>
            <a:avLst/>
            <a:gdLst/>
            <a:ahLst/>
            <a:cxnLst/>
            <a:rect l="l" t="t" r="r" b="b"/>
            <a:pathLst>
              <a:path w="10313646" h="7735235">
                <a:moveTo>
                  <a:pt x="0" y="0"/>
                </a:moveTo>
                <a:lnTo>
                  <a:pt x="10313646" y="0"/>
                </a:lnTo>
                <a:lnTo>
                  <a:pt x="10313646" y="7735235"/>
                </a:lnTo>
                <a:lnTo>
                  <a:pt x="0" y="773523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FDB79F25-4F05-8666-E2C9-7E764479A351}"/>
              </a:ext>
            </a:extLst>
          </p:cNvPr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6549D-0B67-1524-F49C-B2C20EE13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E25C2F0-0C01-303F-7C15-E764ABA7A095}"/>
              </a:ext>
            </a:extLst>
          </p:cNvPr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9E0535-06DB-91D7-0FB0-4339E44BA0B8}"/>
              </a:ext>
            </a:extLst>
          </p:cNvPr>
          <p:cNvSpPr txBox="1"/>
          <p:nvPr/>
        </p:nvSpPr>
        <p:spPr>
          <a:xfrm>
            <a:off x="1327640" y="377719"/>
            <a:ext cx="2437483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WIRE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98B2663-6699-3210-790F-68C64053D9FC}"/>
              </a:ext>
            </a:extLst>
          </p:cNvPr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136AAC0-0113-5141-A095-A996114049AF}"/>
              </a:ext>
            </a:extLst>
          </p:cNvPr>
          <p:cNvSpPr txBox="1"/>
          <p:nvPr/>
        </p:nvSpPr>
        <p:spPr>
          <a:xfrm>
            <a:off x="13271809" y="1111629"/>
            <a:ext cx="1206359" cy="25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2000" b="1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  <a:endParaRPr lang="en-US" sz="2000" b="1" u="none" strike="noStrike" spc="-7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32DBB9C-3E17-2B06-DA0F-A152C5D58F84}"/>
              </a:ext>
            </a:extLst>
          </p:cNvPr>
          <p:cNvSpPr txBox="1"/>
          <p:nvPr/>
        </p:nvSpPr>
        <p:spPr>
          <a:xfrm>
            <a:off x="14528628" y="1111629"/>
            <a:ext cx="1105735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732D22B-782F-97A2-EB1B-53F84438A9C1}"/>
              </a:ext>
            </a:extLst>
          </p:cNvPr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0C5E680-1A16-719E-7A40-ECB3173037D9}"/>
              </a:ext>
            </a:extLst>
          </p:cNvPr>
          <p:cNvSpPr txBox="1"/>
          <p:nvPr/>
        </p:nvSpPr>
        <p:spPr>
          <a:xfrm>
            <a:off x="1028700" y="4720751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9EC6AA7-099C-55E3-25C8-B51E86A789AB}"/>
              </a:ext>
            </a:extLst>
          </p:cNvPr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55A0F72-482C-7FD3-87B0-5AC45ED3CE9F}"/>
              </a:ext>
            </a:extLst>
          </p:cNvPr>
          <p:cNvSpPr txBox="1"/>
          <p:nvPr/>
        </p:nvSpPr>
        <p:spPr>
          <a:xfrm>
            <a:off x="3765123" y="368583"/>
            <a:ext cx="3102858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FRAMES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5E9A722-0DB2-6409-A467-C374244C0DB5}"/>
              </a:ext>
            </a:extLst>
          </p:cNvPr>
          <p:cNvSpPr txBox="1"/>
          <p:nvPr/>
        </p:nvSpPr>
        <p:spPr>
          <a:xfrm>
            <a:off x="1028700" y="6977380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2534C20A-E91E-2FC5-D3E5-AE397E4FF0BD}"/>
              </a:ext>
            </a:extLst>
          </p:cNvPr>
          <p:cNvSpPr/>
          <p:nvPr/>
        </p:nvSpPr>
        <p:spPr>
          <a:xfrm>
            <a:off x="1722668" y="1445995"/>
            <a:ext cx="15536632" cy="8420330"/>
          </a:xfrm>
          <a:custGeom>
            <a:avLst/>
            <a:gdLst/>
            <a:ahLst/>
            <a:cxnLst/>
            <a:rect l="l" t="t" r="r" b="b"/>
            <a:pathLst>
              <a:path w="10313646" h="7735235">
                <a:moveTo>
                  <a:pt x="0" y="0"/>
                </a:moveTo>
                <a:lnTo>
                  <a:pt x="10313646" y="0"/>
                </a:lnTo>
                <a:lnTo>
                  <a:pt x="10313646" y="7735235"/>
                </a:lnTo>
                <a:lnTo>
                  <a:pt x="0" y="773523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6EF0AEAB-00A4-32C4-5CF8-84552138BBD0}"/>
              </a:ext>
            </a:extLst>
          </p:cNvPr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849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11422-58B1-D3A6-A42F-DC4C1E3A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B71CC25-ACC1-F8E6-7B14-44985FE65329}"/>
              </a:ext>
            </a:extLst>
          </p:cNvPr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D7FF4BD-BAF3-2623-A5B0-E3A0958DD945}"/>
              </a:ext>
            </a:extLst>
          </p:cNvPr>
          <p:cNvSpPr txBox="1"/>
          <p:nvPr/>
        </p:nvSpPr>
        <p:spPr>
          <a:xfrm>
            <a:off x="1327640" y="377719"/>
            <a:ext cx="2437483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WIRE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F70DB04-4C3A-A790-B1DF-0BB54DCC7F2E}"/>
              </a:ext>
            </a:extLst>
          </p:cNvPr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2BBAF31-C321-CABF-E6E1-028BA1598875}"/>
              </a:ext>
            </a:extLst>
          </p:cNvPr>
          <p:cNvSpPr txBox="1"/>
          <p:nvPr/>
        </p:nvSpPr>
        <p:spPr>
          <a:xfrm>
            <a:off x="13424041" y="1111629"/>
            <a:ext cx="847412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3481641-6B6F-58FE-4346-3583E095096C}"/>
              </a:ext>
            </a:extLst>
          </p:cNvPr>
          <p:cNvSpPr txBox="1"/>
          <p:nvPr/>
        </p:nvSpPr>
        <p:spPr>
          <a:xfrm>
            <a:off x="14528628" y="1111629"/>
            <a:ext cx="1105735" cy="25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2000" b="1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7DBDD75-91A3-1DC1-1334-740A341F75A0}"/>
              </a:ext>
            </a:extLst>
          </p:cNvPr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0C0F5B0-E9B5-C21B-004D-FE03FFC5215A}"/>
              </a:ext>
            </a:extLst>
          </p:cNvPr>
          <p:cNvSpPr txBox="1"/>
          <p:nvPr/>
        </p:nvSpPr>
        <p:spPr>
          <a:xfrm>
            <a:off x="1028700" y="4720751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48D4715-1BD7-0A6B-ABC6-E6B21A9E547B}"/>
              </a:ext>
            </a:extLst>
          </p:cNvPr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D0F660D-4C06-7688-1A61-5746032426E3}"/>
              </a:ext>
            </a:extLst>
          </p:cNvPr>
          <p:cNvSpPr txBox="1"/>
          <p:nvPr/>
        </p:nvSpPr>
        <p:spPr>
          <a:xfrm>
            <a:off x="3765123" y="368583"/>
            <a:ext cx="3102858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FRAMES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D20249A-1D14-00FD-5CC9-F28BA1437738}"/>
              </a:ext>
            </a:extLst>
          </p:cNvPr>
          <p:cNvSpPr txBox="1"/>
          <p:nvPr/>
        </p:nvSpPr>
        <p:spPr>
          <a:xfrm>
            <a:off x="1028700" y="6977380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5227A8B7-719F-88E8-2BB4-BB00CBB6EA14}"/>
              </a:ext>
            </a:extLst>
          </p:cNvPr>
          <p:cNvSpPr/>
          <p:nvPr/>
        </p:nvSpPr>
        <p:spPr>
          <a:xfrm>
            <a:off x="1722668" y="1445995"/>
            <a:ext cx="15536632" cy="8420330"/>
          </a:xfrm>
          <a:custGeom>
            <a:avLst/>
            <a:gdLst/>
            <a:ahLst/>
            <a:cxnLst/>
            <a:rect l="l" t="t" r="r" b="b"/>
            <a:pathLst>
              <a:path w="10313646" h="7735235">
                <a:moveTo>
                  <a:pt x="0" y="0"/>
                </a:moveTo>
                <a:lnTo>
                  <a:pt x="10313646" y="0"/>
                </a:lnTo>
                <a:lnTo>
                  <a:pt x="10313646" y="7735235"/>
                </a:lnTo>
                <a:lnTo>
                  <a:pt x="0" y="773523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3BDA66F-E516-160B-1A96-95C834FF81D6}"/>
              </a:ext>
            </a:extLst>
          </p:cNvPr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30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7C281-4881-253D-376C-1781445E2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BA7E22-2831-9DBA-31FD-F5E3C47C0065}"/>
              </a:ext>
            </a:extLst>
          </p:cNvPr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62BB093-4AA7-DA15-3961-7B37C64EEC4F}"/>
              </a:ext>
            </a:extLst>
          </p:cNvPr>
          <p:cNvSpPr txBox="1"/>
          <p:nvPr/>
        </p:nvSpPr>
        <p:spPr>
          <a:xfrm>
            <a:off x="1327640" y="377719"/>
            <a:ext cx="2437483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WIRE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8F10218-595F-78A6-8A13-69E474DE0809}"/>
              </a:ext>
            </a:extLst>
          </p:cNvPr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84AD7AF-7B76-3A84-62DE-79626A38BA27}"/>
              </a:ext>
            </a:extLst>
          </p:cNvPr>
          <p:cNvSpPr txBox="1"/>
          <p:nvPr/>
        </p:nvSpPr>
        <p:spPr>
          <a:xfrm>
            <a:off x="13424041" y="1111629"/>
            <a:ext cx="847412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C2174A3-323F-0D38-2F20-CAEE7316DB0F}"/>
              </a:ext>
            </a:extLst>
          </p:cNvPr>
          <p:cNvSpPr txBox="1"/>
          <p:nvPr/>
        </p:nvSpPr>
        <p:spPr>
          <a:xfrm>
            <a:off x="14528628" y="1111629"/>
            <a:ext cx="1105735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EF9D5B4-0476-ABFF-0196-CCFA2701B876}"/>
              </a:ext>
            </a:extLst>
          </p:cNvPr>
          <p:cNvSpPr txBox="1"/>
          <p:nvPr/>
        </p:nvSpPr>
        <p:spPr>
          <a:xfrm>
            <a:off x="15634363" y="1111629"/>
            <a:ext cx="1624937" cy="25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2000" b="1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117ADAC-5628-A697-5A67-97D6FE704A53}"/>
              </a:ext>
            </a:extLst>
          </p:cNvPr>
          <p:cNvSpPr txBox="1"/>
          <p:nvPr/>
        </p:nvSpPr>
        <p:spPr>
          <a:xfrm>
            <a:off x="1028700" y="4720751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7BC673F-B5B8-ABC6-D9CC-D141BEF7A751}"/>
              </a:ext>
            </a:extLst>
          </p:cNvPr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577FB57-78B0-E8DE-DB3E-D061BF9B893C}"/>
              </a:ext>
            </a:extLst>
          </p:cNvPr>
          <p:cNvSpPr txBox="1"/>
          <p:nvPr/>
        </p:nvSpPr>
        <p:spPr>
          <a:xfrm>
            <a:off x="3765123" y="368583"/>
            <a:ext cx="3102858" cy="102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FRAMES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B3ECF6C-1C69-4CDE-3B6A-7641334AC0DE}"/>
              </a:ext>
            </a:extLst>
          </p:cNvPr>
          <p:cNvSpPr txBox="1"/>
          <p:nvPr/>
        </p:nvSpPr>
        <p:spPr>
          <a:xfrm>
            <a:off x="1028700" y="6977380"/>
            <a:ext cx="6804271" cy="29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endParaRPr lang="en-US" sz="1700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33674A64-964A-D745-90B6-2612F0669907}"/>
              </a:ext>
            </a:extLst>
          </p:cNvPr>
          <p:cNvSpPr/>
          <p:nvPr/>
        </p:nvSpPr>
        <p:spPr>
          <a:xfrm>
            <a:off x="1722668" y="1445995"/>
            <a:ext cx="15536632" cy="8420330"/>
          </a:xfrm>
          <a:custGeom>
            <a:avLst/>
            <a:gdLst/>
            <a:ahLst/>
            <a:cxnLst/>
            <a:rect l="l" t="t" r="r" b="b"/>
            <a:pathLst>
              <a:path w="10313646" h="7735235">
                <a:moveTo>
                  <a:pt x="0" y="0"/>
                </a:moveTo>
                <a:lnTo>
                  <a:pt x="10313646" y="0"/>
                </a:lnTo>
                <a:lnTo>
                  <a:pt x="10313646" y="7735235"/>
                </a:lnTo>
                <a:lnTo>
                  <a:pt x="0" y="773523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946BA27-8D7D-D06B-2B20-9EE62AEEBED4}"/>
              </a:ext>
            </a:extLst>
          </p:cNvPr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427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885027">
            <a:off x="5092713" y="2195823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24041" y="1111629"/>
            <a:ext cx="847412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28628" y="1111629"/>
            <a:ext cx="1105735" cy="2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5E4EF3-38B1-3EA3-38AC-4A0AE4D94AE1}"/>
              </a:ext>
            </a:extLst>
          </p:cNvPr>
          <p:cNvSpPr/>
          <p:nvPr/>
        </p:nvSpPr>
        <p:spPr>
          <a:xfrm>
            <a:off x="410133" y="428204"/>
            <a:ext cx="1388951" cy="1388951"/>
          </a:xfrm>
          <a:custGeom>
            <a:avLst/>
            <a:gdLst/>
            <a:ahLst/>
            <a:cxnLst/>
            <a:rect l="l" t="t" r="r" b="b"/>
            <a:pathLst>
              <a:path w="1388951" h="1388951">
                <a:moveTo>
                  <a:pt x="0" y="0"/>
                </a:moveTo>
                <a:lnTo>
                  <a:pt x="1388950" y="0"/>
                </a:lnTo>
                <a:lnTo>
                  <a:pt x="1388950" y="1388950"/>
                </a:lnTo>
                <a:lnTo>
                  <a:pt x="0" y="1388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DM Sans</vt:lpstr>
      <vt:lpstr>Cooper Hewitt Bold</vt:lpstr>
      <vt:lpstr>DM Sans Bold</vt:lpstr>
      <vt:lpstr>Cooper Hewitt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WST2</dc:title>
  <dc:creator>Nautique Technician</dc:creator>
  <cp:lastModifiedBy>Hanslyn Petalcorin</cp:lastModifiedBy>
  <cp:revision>3</cp:revision>
  <dcterms:created xsi:type="dcterms:W3CDTF">2006-08-16T00:00:00Z</dcterms:created>
  <dcterms:modified xsi:type="dcterms:W3CDTF">2024-10-29T05:29:16Z</dcterms:modified>
  <dc:identifier>DAGU6FuvHC0</dc:identifier>
</cp:coreProperties>
</file>