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rthik" userId="085cf0ee7c3ad912" providerId="LiveId" clId="{EF084E83-19FC-4440-9D58-AF0D8C422A28}"/>
    <pc:docChg chg="custSel addSld modSld">
      <pc:chgData name="krishna karthik" userId="085cf0ee7c3ad912" providerId="LiveId" clId="{EF084E83-19FC-4440-9D58-AF0D8C422A28}" dt="2023-02-09T07:44:03.978" v="59" actId="20577"/>
      <pc:docMkLst>
        <pc:docMk/>
      </pc:docMkLst>
      <pc:sldChg chg="modSp new mod">
        <pc:chgData name="krishna karthik" userId="085cf0ee7c3ad912" providerId="LiveId" clId="{EF084E83-19FC-4440-9D58-AF0D8C422A28}" dt="2023-02-09T07:44:03.978" v="59" actId="20577"/>
        <pc:sldMkLst>
          <pc:docMk/>
          <pc:sldMk cId="1415715589" sldId="256"/>
        </pc:sldMkLst>
        <pc:spChg chg="mod">
          <ac:chgData name="krishna karthik" userId="085cf0ee7c3ad912" providerId="LiveId" clId="{EF084E83-19FC-4440-9D58-AF0D8C422A28}" dt="2023-02-09T07:43:51.422" v="25" actId="20577"/>
          <ac:spMkLst>
            <pc:docMk/>
            <pc:sldMk cId="1415715589" sldId="256"/>
            <ac:spMk id="2" creationId="{456660C3-C032-891A-9A8B-215205ACD84A}"/>
          </ac:spMkLst>
        </pc:spChg>
        <pc:spChg chg="mod">
          <ac:chgData name="krishna karthik" userId="085cf0ee7c3ad912" providerId="LiveId" clId="{EF084E83-19FC-4440-9D58-AF0D8C422A28}" dt="2023-02-09T07:44:03.978" v="59" actId="20577"/>
          <ac:spMkLst>
            <pc:docMk/>
            <pc:sldMk cId="1415715589" sldId="256"/>
            <ac:spMk id="3" creationId="{59F1812A-B622-ECC1-D4D6-BB643BAEC2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363A-D671-4C39-82E2-73D6969793D8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8AD1D-C484-4461-9DB3-648A3D74E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60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8AD1D-C484-4461-9DB3-648A3D74E9B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36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2975-DAFE-EE93-F99A-CE2B68FE3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85F73-8E8C-8222-C9C8-9FCAC6007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51BA-8DCA-4F5B-AE1D-D452F115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5F57-BDF6-4520-A626-6CE61E30A449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2947-FA5B-1708-C456-BBEC4303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4061-594C-1B66-AA07-FCB39427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EE38-6ABB-46B8-963A-7D6707269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84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62B0-44BB-89FD-0462-E955C7DB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93827-FFF7-F4D2-0787-55A3C15C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DAE1-798E-726F-A819-8F651659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5F57-BDF6-4520-A626-6CE61E30A449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557FB-40BE-EB34-B521-453B1AF8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6651-F2B2-79CB-9E13-85872D5C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EE38-6ABB-46B8-963A-7D6707269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30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5F33E-0D26-9E65-4512-1CD644F8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A3692-968D-5FBA-23E0-5F06765A1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49BA-A7F8-A797-8060-781EE98D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5F57-BDF6-4520-A626-6CE61E30A449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4C78-C912-4EC8-B5EB-1894DFFE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A22B-5407-F8B4-C0D0-84BBC61F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EE38-6ABB-46B8-963A-7D6707269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52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413C-BA40-3249-64F0-CD38EA76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1B52-95A5-78CF-5A5C-58F99CC5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2A22A-BD5A-4BB4-1789-72B3A3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5F57-BDF6-4520-A626-6CE61E30A449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C7C8-A9F7-292F-0DF9-3B9556AF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F0CE-BC40-5207-CB7A-2CDE76A9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EE38-6ABB-46B8-963A-7D6707269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96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796B-B1BA-A1F3-826D-FC85F737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12FA-A97C-1B7E-E56A-A256AD13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9176-9740-0E28-192E-2442884A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5F57-BDF6-4520-A626-6CE61E30A449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FB82-07AD-ADBE-1D1C-84EB1926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26B7-E2CE-4377-D8C8-B93342BF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EE38-6ABB-46B8-963A-7D6707269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0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ECCC-E584-D744-48E8-03432EBE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153D-7BB1-7857-5BF3-250C60AF6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FAD4-83A0-635E-A0C2-F71B0B97A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328F-F8A3-FB39-D18C-64579C29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5F57-BDF6-4520-A626-6CE61E30A449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6AA82-85B3-9938-28F5-1616CBFB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0D2AC-E8B0-5A1F-EE76-25417478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EE38-6ABB-46B8-963A-7D6707269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93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BE1C-123F-72AA-EDA3-8C7D7B76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4CEF-C3F2-3E5D-EAA5-5F721A2C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4226E-0E4F-A0F7-E97E-E34EB23A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10B04-47E1-52D8-9E2E-F811EDF50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03968-914F-794B-CEAA-07A333FE4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6ECCF-754F-4F20-C02B-62983AA9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5F57-BDF6-4520-A626-6CE61E30A449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952C4-7E56-C13A-5398-CAA1CF90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CD90C-DC13-8C76-B070-CEFF8D14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EE38-6ABB-46B8-963A-7D6707269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85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622F-28C3-20A9-3C53-1C009756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78F7D-707B-E403-DE6A-3F390BCF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5F57-BDF6-4520-A626-6CE61E30A449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8F8F-0370-0041-6FCC-4BE72B02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4576D-BAA5-0F35-85BE-63C84517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EE38-6ABB-46B8-963A-7D6707269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82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3BD0C-4C14-3066-FBC0-6CE33D00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5F57-BDF6-4520-A626-6CE61E30A449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6E6F6-A183-9F7D-4320-781BD718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29961-0781-9E05-92D1-070BD3D1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EE38-6ABB-46B8-963A-7D6707269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1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02FF-51F5-BCF3-0924-70BCC69B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30AF-99CE-5745-CC74-20C64189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A4BB9-8053-C89D-FF6E-2FD896C8A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429D-D099-271B-C794-85381E48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5F57-BDF6-4520-A626-6CE61E30A449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EBE86-86C8-1A74-D9BB-4A3D7F09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D776-FE8D-F9D7-A784-66FC2225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EE38-6ABB-46B8-963A-7D6707269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4E4D-0C2A-6F24-3014-D4B57F43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92180-F387-8B15-0A8D-1F06A369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0C4BF-DA23-0DF7-B3A4-BBBA6BE9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129E4-674D-5C20-EDA1-43066B57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5F57-BDF6-4520-A626-6CE61E30A449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52AE-1622-7266-F3B0-F64B60D4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A96E4-1307-F0E5-E6F1-6D5FE13A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EE38-6ABB-46B8-963A-7D6707269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68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7FAD8-7EB0-0FF3-F294-51D263CC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6E27-B73F-34EA-7631-7F8324643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8716-1067-86BF-06A0-E948C1830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5F57-BDF6-4520-A626-6CE61E30A449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ACA80-BCE4-3B66-3A1A-7F6C40D76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F2B83-6CC0-ABD4-5618-020B68BC9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EE38-6ABB-46B8-963A-7D6707269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07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60C3-C032-891A-9A8B-215205ACD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Introduction</a:t>
            </a:r>
            <a:br>
              <a:rPr lang="en-AU" dirty="0"/>
            </a:br>
            <a:r>
              <a:rPr lang="en-AU" dirty="0"/>
              <a:t>to</a:t>
            </a:r>
            <a:br>
              <a:rPr lang="en-AU" dirty="0"/>
            </a:br>
            <a:r>
              <a:rPr lang="en-AU" dirty="0" err="1"/>
              <a:t>Matlab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1812A-B622-ECC1-D4D6-BB643BAEC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Krishna Karthik</a:t>
            </a:r>
          </a:p>
          <a:p>
            <a:r>
              <a:rPr lang="en-AU" dirty="0"/>
              <a:t>krishna@kbvis.com</a:t>
            </a:r>
          </a:p>
        </p:txBody>
      </p:sp>
    </p:spTree>
    <p:extLst>
      <p:ext uri="{BB962C8B-B14F-4D97-AF65-F5344CB8AC3E}">
        <p14:creationId xmlns:p14="http://schemas.microsoft.com/office/powerpoint/2010/main" val="141571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Introduction to Matlab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krishna karthik</dc:creator>
  <cp:lastModifiedBy>krishna karthik</cp:lastModifiedBy>
  <cp:revision>1</cp:revision>
  <dcterms:created xsi:type="dcterms:W3CDTF">2023-02-09T07:43:25Z</dcterms:created>
  <dcterms:modified xsi:type="dcterms:W3CDTF">2023-02-09T07:44:13Z</dcterms:modified>
</cp:coreProperties>
</file>