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79" r:id="rId3"/>
    <p:sldId id="596" r:id="rId4"/>
    <p:sldId id="597" r:id="rId5"/>
    <p:sldId id="601" r:id="rId6"/>
    <p:sldId id="602" r:id="rId7"/>
    <p:sldId id="598" r:id="rId8"/>
    <p:sldId id="599" r:id="rId9"/>
    <p:sldId id="600" r:id="rId10"/>
    <p:sldId id="570" r:id="rId11"/>
    <p:sldId id="595" r:id="rId12"/>
    <p:sldId id="381" r:id="rId1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EE3B1E-7D1A-4352-AF5F-2DFC015927AD}" v="10" dt="2022-07-03T12:11:33.593"/>
    <p1510:client id="{C5863B7E-759C-4CC8-AB41-D4F721E96184}" v="8" dt="2022-07-04T02:32:04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89704" autoAdjust="0"/>
  </p:normalViewPr>
  <p:slideViewPr>
    <p:cSldViewPr snapToGrid="0">
      <p:cViewPr varScale="1">
        <p:scale>
          <a:sx n="67" d="100"/>
          <a:sy n="67" d="100"/>
        </p:scale>
        <p:origin x="15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phics Guru" userId="d850d2d1f9c44abc" providerId="LiveId" clId="{8EEE3B1E-7D1A-4352-AF5F-2DFC015927AD}"/>
    <pc:docChg chg="undo custSel addSld delSld modSld">
      <pc:chgData name="Graphics Guru" userId="d850d2d1f9c44abc" providerId="LiveId" clId="{8EEE3B1E-7D1A-4352-AF5F-2DFC015927AD}" dt="2022-07-03T14:24:27.313" v="1597" actId="20577"/>
      <pc:docMkLst>
        <pc:docMk/>
      </pc:docMkLst>
      <pc:sldChg chg="modSp mod">
        <pc:chgData name="Graphics Guru" userId="d850d2d1f9c44abc" providerId="LiveId" clId="{8EEE3B1E-7D1A-4352-AF5F-2DFC015927AD}" dt="2022-07-02T17:15:23.766" v="73" actId="20577"/>
        <pc:sldMkLst>
          <pc:docMk/>
          <pc:sldMk cId="0" sldId="256"/>
        </pc:sldMkLst>
        <pc:spChg chg="mod">
          <ac:chgData name="Graphics Guru" userId="d850d2d1f9c44abc" providerId="LiveId" clId="{8EEE3B1E-7D1A-4352-AF5F-2DFC015927AD}" dt="2022-07-02T17:15:23.766" v="73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Graphics Guru" userId="d850d2d1f9c44abc" providerId="LiveId" clId="{8EEE3B1E-7D1A-4352-AF5F-2DFC015927AD}" dt="2022-07-02T17:15:56.659" v="74" actId="2696"/>
        <pc:sldMkLst>
          <pc:docMk/>
          <pc:sldMk cId="0" sldId="258"/>
        </pc:sldMkLst>
      </pc:sldChg>
      <pc:sldChg chg="del">
        <pc:chgData name="Graphics Guru" userId="d850d2d1f9c44abc" providerId="LiveId" clId="{8EEE3B1E-7D1A-4352-AF5F-2DFC015927AD}" dt="2022-07-02T17:28:03.779" v="111" actId="47"/>
        <pc:sldMkLst>
          <pc:docMk/>
          <pc:sldMk cId="0" sldId="380"/>
        </pc:sldMkLst>
      </pc:sldChg>
      <pc:sldChg chg="modSp mod">
        <pc:chgData name="Graphics Guru" userId="d850d2d1f9c44abc" providerId="LiveId" clId="{8EEE3B1E-7D1A-4352-AF5F-2DFC015927AD}" dt="2022-07-02T17:43:20.749" v="343" actId="403"/>
        <pc:sldMkLst>
          <pc:docMk/>
          <pc:sldMk cId="2768177444" sldId="479"/>
        </pc:sldMkLst>
        <pc:spChg chg="mod">
          <ac:chgData name="Graphics Guru" userId="d850d2d1f9c44abc" providerId="LiveId" clId="{8EEE3B1E-7D1A-4352-AF5F-2DFC015927AD}" dt="2022-07-02T17:31:50.359" v="118" actId="20577"/>
          <ac:spMkLst>
            <pc:docMk/>
            <pc:sldMk cId="2768177444" sldId="479"/>
            <ac:spMk id="68609" creationId="{00000000-0000-0000-0000-000000000000}"/>
          </ac:spMkLst>
        </pc:spChg>
        <pc:spChg chg="mod">
          <ac:chgData name="Graphics Guru" userId="d850d2d1f9c44abc" providerId="LiveId" clId="{8EEE3B1E-7D1A-4352-AF5F-2DFC015927AD}" dt="2022-07-02T17:43:20.749" v="343" actId="403"/>
          <ac:spMkLst>
            <pc:docMk/>
            <pc:sldMk cId="2768177444" sldId="479"/>
            <ac:spMk id="68610" creationId="{00000000-0000-0000-0000-000000000000}"/>
          </ac:spMkLst>
        </pc:spChg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754942375" sldId="480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772252205" sldId="481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247465567" sldId="483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871786756" sldId="484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586215968" sldId="486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589204528" sldId="487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339777890" sldId="488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785556587" sldId="489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565478527" sldId="490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210819633" sldId="491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761895324" sldId="492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801001585" sldId="493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873429872" sldId="494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937373647" sldId="495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612147443" sldId="496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843782638" sldId="497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003100494" sldId="498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946105216" sldId="499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437435674" sldId="500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241253743" sldId="501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834544420" sldId="502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816958112" sldId="503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400474079" sldId="504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4044800156" sldId="506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4203101936" sldId="508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4216264067" sldId="509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683585212" sldId="511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928868564" sldId="514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607900702" sldId="516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4294746296" sldId="523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896106879" sldId="524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94286149" sldId="525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064975332" sldId="526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470549746" sldId="527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040114422" sldId="528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033564974" sldId="529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940807520" sldId="530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339127265" sldId="531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853498951" sldId="532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921472888" sldId="534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4257256708" sldId="535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4127363851" sldId="536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648970850" sldId="537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932592769" sldId="538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539520778" sldId="539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989584131" sldId="540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959915059" sldId="541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67536682" sldId="542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926197237" sldId="543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845105978" sldId="544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019021310" sldId="545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756204305" sldId="547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501629012" sldId="548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135438350" sldId="549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91976491" sldId="550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290354704" sldId="551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460344200" sldId="552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530582326" sldId="553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682594044" sldId="554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571959282" sldId="555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683893066" sldId="557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048426812" sldId="558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040438462" sldId="559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840319773" sldId="560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439755556" sldId="561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489877287" sldId="562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64016228" sldId="563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682797929" sldId="564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212157829" sldId="566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683137420" sldId="567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800772136" sldId="568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4158274198" sldId="569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03612568" sldId="571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80911990" sldId="572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994154639" sldId="574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610686565" sldId="575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610865044" sldId="576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978096652" sldId="577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774419651" sldId="578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24907666" sldId="579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894525367" sldId="580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296734494" sldId="581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223483683" sldId="582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918347180" sldId="583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447998066" sldId="584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4207858777" sldId="585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65820868" sldId="586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654063898" sldId="587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99708358" sldId="588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649120360" sldId="589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514744924" sldId="590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879954323" sldId="592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437304180" sldId="593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921892290" sldId="594"/>
        </pc:sldMkLst>
      </pc:sldChg>
      <pc:sldChg chg="addSp delSp modSp add mod">
        <pc:chgData name="Graphics Guru" userId="d850d2d1f9c44abc" providerId="LiveId" clId="{8EEE3B1E-7D1A-4352-AF5F-2DFC015927AD}" dt="2022-07-03T14:24:27.313" v="1597" actId="20577"/>
        <pc:sldMkLst>
          <pc:docMk/>
          <pc:sldMk cId="1000022211" sldId="596"/>
        </pc:sldMkLst>
        <pc:spChg chg="add del">
          <ac:chgData name="Graphics Guru" userId="d850d2d1f9c44abc" providerId="LiveId" clId="{8EEE3B1E-7D1A-4352-AF5F-2DFC015927AD}" dt="2022-07-03T04:32:26.347" v="450" actId="22"/>
          <ac:spMkLst>
            <pc:docMk/>
            <pc:sldMk cId="1000022211" sldId="596"/>
            <ac:spMk id="5" creationId="{203E7181-0FBD-66DF-2EED-69AADC965061}"/>
          </ac:spMkLst>
        </pc:spChg>
        <pc:spChg chg="mod">
          <ac:chgData name="Graphics Guru" userId="d850d2d1f9c44abc" providerId="LiveId" clId="{8EEE3B1E-7D1A-4352-AF5F-2DFC015927AD}" dt="2022-07-03T14:24:14.591" v="1594" actId="20577"/>
          <ac:spMkLst>
            <pc:docMk/>
            <pc:sldMk cId="1000022211" sldId="596"/>
            <ac:spMk id="68609" creationId="{00000000-0000-0000-0000-000000000000}"/>
          </ac:spMkLst>
        </pc:spChg>
        <pc:spChg chg="mod">
          <ac:chgData name="Graphics Guru" userId="d850d2d1f9c44abc" providerId="LiveId" clId="{8EEE3B1E-7D1A-4352-AF5F-2DFC015927AD}" dt="2022-07-03T14:24:27.313" v="1597" actId="20577"/>
          <ac:spMkLst>
            <pc:docMk/>
            <pc:sldMk cId="1000022211" sldId="596"/>
            <ac:spMk id="68610" creationId="{00000000-0000-0000-0000-000000000000}"/>
          </ac:spMkLst>
        </pc:spChg>
      </pc:sldChg>
      <pc:sldChg chg="modSp add mod">
        <pc:chgData name="Graphics Guru" userId="d850d2d1f9c44abc" providerId="LiveId" clId="{8EEE3B1E-7D1A-4352-AF5F-2DFC015927AD}" dt="2022-07-03T04:44:27.295" v="759" actId="113"/>
        <pc:sldMkLst>
          <pc:docMk/>
          <pc:sldMk cId="2119009102" sldId="597"/>
        </pc:sldMkLst>
        <pc:spChg chg="mod">
          <ac:chgData name="Graphics Guru" userId="d850d2d1f9c44abc" providerId="LiveId" clId="{8EEE3B1E-7D1A-4352-AF5F-2DFC015927AD}" dt="2022-07-03T04:29:05.285" v="360" actId="20577"/>
          <ac:spMkLst>
            <pc:docMk/>
            <pc:sldMk cId="2119009102" sldId="597"/>
            <ac:spMk id="68609" creationId="{00000000-0000-0000-0000-000000000000}"/>
          </ac:spMkLst>
        </pc:spChg>
        <pc:spChg chg="mod">
          <ac:chgData name="Graphics Guru" userId="d850d2d1f9c44abc" providerId="LiveId" clId="{8EEE3B1E-7D1A-4352-AF5F-2DFC015927AD}" dt="2022-07-03T04:44:27.295" v="759" actId="113"/>
          <ac:spMkLst>
            <pc:docMk/>
            <pc:sldMk cId="2119009102" sldId="597"/>
            <ac:spMk id="68610" creationId="{00000000-0000-0000-0000-000000000000}"/>
          </ac:spMkLst>
        </pc:spChg>
      </pc:sldChg>
      <pc:sldChg chg="modSp add mod">
        <pc:chgData name="Graphics Guru" userId="d850d2d1f9c44abc" providerId="LiveId" clId="{8EEE3B1E-7D1A-4352-AF5F-2DFC015927AD}" dt="2022-07-03T12:25:29.940" v="1552" actId="20577"/>
        <pc:sldMkLst>
          <pc:docMk/>
          <pc:sldMk cId="1840561714" sldId="598"/>
        </pc:sldMkLst>
        <pc:spChg chg="mod">
          <ac:chgData name="Graphics Guru" userId="d850d2d1f9c44abc" providerId="LiveId" clId="{8EEE3B1E-7D1A-4352-AF5F-2DFC015927AD}" dt="2022-07-03T12:00:18.882" v="769" actId="20577"/>
          <ac:spMkLst>
            <pc:docMk/>
            <pc:sldMk cId="1840561714" sldId="598"/>
            <ac:spMk id="68609" creationId="{00000000-0000-0000-0000-000000000000}"/>
          </ac:spMkLst>
        </pc:spChg>
        <pc:spChg chg="mod">
          <ac:chgData name="Graphics Guru" userId="d850d2d1f9c44abc" providerId="LiveId" clId="{8EEE3B1E-7D1A-4352-AF5F-2DFC015927AD}" dt="2022-07-03T12:25:29.940" v="1552" actId="20577"/>
          <ac:spMkLst>
            <pc:docMk/>
            <pc:sldMk cId="1840561714" sldId="598"/>
            <ac:spMk id="68610" creationId="{00000000-0000-0000-0000-000000000000}"/>
          </ac:spMkLst>
        </pc:spChg>
      </pc:sldChg>
      <pc:sldChg chg="modSp add mod">
        <pc:chgData name="Graphics Guru" userId="d850d2d1f9c44abc" providerId="LiveId" clId="{8EEE3B1E-7D1A-4352-AF5F-2DFC015927AD}" dt="2022-07-03T12:15:39.309" v="1541" actId="20577"/>
        <pc:sldMkLst>
          <pc:docMk/>
          <pc:sldMk cId="210707199" sldId="599"/>
        </pc:sldMkLst>
        <pc:spChg chg="mod">
          <ac:chgData name="Graphics Guru" userId="d850d2d1f9c44abc" providerId="LiveId" clId="{8EEE3B1E-7D1A-4352-AF5F-2DFC015927AD}" dt="2022-07-03T12:15:39.309" v="1541" actId="20577"/>
          <ac:spMkLst>
            <pc:docMk/>
            <pc:sldMk cId="210707199" sldId="599"/>
            <ac:spMk id="68610" creationId="{00000000-0000-0000-0000-000000000000}"/>
          </ac:spMkLst>
        </pc:spChg>
      </pc:sldChg>
      <pc:sldChg chg="modSp add mod">
        <pc:chgData name="Graphics Guru" userId="d850d2d1f9c44abc" providerId="LiveId" clId="{8EEE3B1E-7D1A-4352-AF5F-2DFC015927AD}" dt="2022-07-03T12:25:58.245" v="1561" actId="20577"/>
        <pc:sldMkLst>
          <pc:docMk/>
          <pc:sldMk cId="2299852756" sldId="600"/>
        </pc:sldMkLst>
        <pc:spChg chg="mod">
          <ac:chgData name="Graphics Guru" userId="d850d2d1f9c44abc" providerId="LiveId" clId="{8EEE3B1E-7D1A-4352-AF5F-2DFC015927AD}" dt="2022-07-03T12:25:58.245" v="1561" actId="20577"/>
          <ac:spMkLst>
            <pc:docMk/>
            <pc:sldMk cId="2299852756" sldId="600"/>
            <ac:spMk id="68610" creationId="{00000000-0000-0000-0000-000000000000}"/>
          </ac:spMkLst>
        </pc:spChg>
      </pc:sldChg>
      <pc:sldMasterChg chg="delSldLayout">
        <pc:chgData name="Graphics Guru" userId="d850d2d1f9c44abc" providerId="LiveId" clId="{8EEE3B1E-7D1A-4352-AF5F-2DFC015927AD}" dt="2022-07-02T17:27:56.254" v="110" actId="47"/>
        <pc:sldMasterMkLst>
          <pc:docMk/>
          <pc:sldMasterMk cId="0" sldId="2147483648"/>
        </pc:sldMasterMkLst>
        <pc:sldLayoutChg chg="del">
          <pc:chgData name="Graphics Guru" userId="d850d2d1f9c44abc" providerId="LiveId" clId="{8EEE3B1E-7D1A-4352-AF5F-2DFC015927AD}" dt="2022-07-02T17:27:56.254" v="110" actId="47"/>
          <pc:sldLayoutMkLst>
            <pc:docMk/>
            <pc:sldMasterMk cId="0" sldId="2147483648"/>
            <pc:sldLayoutMk cId="4160939526" sldId="2147483665"/>
          </pc:sldLayoutMkLst>
        </pc:sldLayoutChg>
      </pc:sldMasterChg>
    </pc:docChg>
  </pc:docChgLst>
  <pc:docChgLst>
    <pc:chgData name="Graphics Guru" userId="d850d2d1f9c44abc" providerId="LiveId" clId="{C5863B7E-759C-4CC8-AB41-D4F721E96184}"/>
    <pc:docChg chg="custSel addSld modSld sldOrd">
      <pc:chgData name="Graphics Guru" userId="d850d2d1f9c44abc" providerId="LiveId" clId="{C5863B7E-759C-4CC8-AB41-D4F721E96184}" dt="2022-07-04T02:32:56.168" v="510" actId="404"/>
      <pc:docMkLst>
        <pc:docMk/>
      </pc:docMkLst>
      <pc:sldChg chg="modSp add mod ord">
        <pc:chgData name="Graphics Guru" userId="d850d2d1f9c44abc" providerId="LiveId" clId="{C5863B7E-759C-4CC8-AB41-D4F721E96184}" dt="2022-07-04T02:08:59.245" v="410" actId="20577"/>
        <pc:sldMkLst>
          <pc:docMk/>
          <pc:sldMk cId="4208619168" sldId="601"/>
        </pc:sldMkLst>
        <pc:spChg chg="mod">
          <ac:chgData name="Graphics Guru" userId="d850d2d1f9c44abc" providerId="LiveId" clId="{C5863B7E-759C-4CC8-AB41-D4F721E96184}" dt="2022-07-04T01:24:58.437" v="33" actId="20577"/>
          <ac:spMkLst>
            <pc:docMk/>
            <pc:sldMk cId="4208619168" sldId="601"/>
            <ac:spMk id="68609" creationId="{00000000-0000-0000-0000-000000000000}"/>
          </ac:spMkLst>
        </pc:spChg>
        <pc:spChg chg="mod">
          <ac:chgData name="Graphics Guru" userId="d850d2d1f9c44abc" providerId="LiveId" clId="{C5863B7E-759C-4CC8-AB41-D4F721E96184}" dt="2022-07-04T02:08:59.245" v="410" actId="20577"/>
          <ac:spMkLst>
            <pc:docMk/>
            <pc:sldMk cId="4208619168" sldId="601"/>
            <ac:spMk id="68610" creationId="{00000000-0000-0000-0000-000000000000}"/>
          </ac:spMkLst>
        </pc:spChg>
      </pc:sldChg>
      <pc:sldChg chg="addSp modSp add mod">
        <pc:chgData name="Graphics Guru" userId="d850d2d1f9c44abc" providerId="LiveId" clId="{C5863B7E-759C-4CC8-AB41-D4F721E96184}" dt="2022-07-04T02:32:56.168" v="510" actId="404"/>
        <pc:sldMkLst>
          <pc:docMk/>
          <pc:sldMk cId="2964868944" sldId="602"/>
        </pc:sldMkLst>
        <pc:spChg chg="mod">
          <ac:chgData name="Graphics Guru" userId="d850d2d1f9c44abc" providerId="LiveId" clId="{C5863B7E-759C-4CC8-AB41-D4F721E96184}" dt="2022-07-04T02:32:56.168" v="510" actId="404"/>
          <ac:spMkLst>
            <pc:docMk/>
            <pc:sldMk cId="2964868944" sldId="602"/>
            <ac:spMk id="68610" creationId="{00000000-0000-0000-0000-000000000000}"/>
          </ac:spMkLst>
        </pc:spChg>
        <pc:graphicFrameChg chg="add mod">
          <ac:chgData name="Graphics Guru" userId="d850d2d1f9c44abc" providerId="LiveId" clId="{C5863B7E-759C-4CC8-AB41-D4F721E96184}" dt="2022-07-04T02:31:30.931" v="412" actId="1076"/>
          <ac:graphicFrameMkLst>
            <pc:docMk/>
            <pc:sldMk cId="2964868944" sldId="602"/>
            <ac:graphicFrameMk id="2" creationId="{CF313E88-766F-5191-5B58-6BC4E7843488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AU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AU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AU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E7C3A87-909C-46D2-B5B1-A24FE504AC00}" type="slidenum">
              <a:t>‹#›</a:t>
            </a:fld>
            <a:endParaRPr lang="en-AU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73803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6640" y="812880"/>
            <a:ext cx="5343480" cy="400679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Rectangle 2"/>
          <p:cNvSpPr txBox="1">
            <a:spLocks noGrp="1"/>
          </p:cNvSpPr>
          <p:nvPr>
            <p:ph type="body" sz="quarter" idx="3"/>
          </p:nvPr>
        </p:nvSpPr>
        <p:spPr>
          <a:xfrm>
            <a:off x="755639" y="5078520"/>
            <a:ext cx="6046920" cy="48099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endParaRPr lang="en-AU"/>
          </a:p>
        </p:txBody>
      </p:sp>
      <p:sp>
        <p:nvSpPr>
          <p:cNvPr id="4" name="Rectangl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9600" cy="5335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en-AU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5" name="Rectangle 4"/>
          <p:cNvSpPr txBox="1">
            <a:spLocks noGrp="1"/>
          </p:cNvSpPr>
          <p:nvPr>
            <p:ph type="dt" idx="1"/>
          </p:nvPr>
        </p:nvSpPr>
        <p:spPr>
          <a:xfrm>
            <a:off x="4278240" y="0"/>
            <a:ext cx="3279600" cy="5335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en-AU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6" name="Rectangle 5"/>
          <p:cNvSpPr txBox="1">
            <a:spLocks noGrp="1"/>
          </p:cNvSpPr>
          <p:nvPr>
            <p:ph type="ftr" sz="quarter" idx="4"/>
          </p:nvPr>
        </p:nvSpPr>
        <p:spPr>
          <a:xfrm>
            <a:off x="0" y="10156680"/>
            <a:ext cx="3279600" cy="5335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lvl="0" rtl="0" hangingPunct="0">
              <a:buNone/>
              <a:tabLst/>
              <a:defRPr lang="en-AU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7" name="Rectangle 6"/>
          <p:cNvSpPr txBox="1">
            <a:spLocks noGrp="1"/>
          </p:cNvSpPr>
          <p:nvPr>
            <p:ph type="sldNum" sz="quarter" idx="5"/>
          </p:nvPr>
        </p:nvSpPr>
        <p:spPr>
          <a:xfrm>
            <a:off x="4278240" y="10156680"/>
            <a:ext cx="3279600" cy="5335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</a:tabLst>
              <a:defRPr lang="en-US" sz="1400" b="0" i="0" u="none" strike="noStrike" kern="1200" spc="0" baseline="0">
                <a:solidFill>
                  <a:srgbClr val="000000"/>
                </a:solidFill>
                <a:latin typeface="Times New Roman" pitchFamily="18"/>
                <a:ea typeface="Lucida Sans Unicode" pitchFamily="2"/>
                <a:cs typeface="Arial Unicode MS" pitchFamily="34"/>
              </a:defRPr>
            </a:lvl1pPr>
          </a:lstStyle>
          <a:p>
            <a:pPr lvl="0"/>
            <a:fld id="{34A2BC3A-BC4F-40E1-851E-E9720AA10DE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3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lvl="0" indent="-216000" rtl="0" hangingPunct="0">
      <a:buNone/>
      <a:tabLst/>
      <a:defRPr lang="en-AU" sz="2000" b="0" i="0" u="none" strike="noStrike" kern="1200">
        <a:ln>
          <a:noFill/>
        </a:ln>
        <a:latin typeface="Arial" pitchFamily="18"/>
        <a:ea typeface="Microsoft YaHei" pitchFamily="2"/>
        <a:cs typeface="Lucida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D04CB3C-D6E6-461C-8EC7-3D94954EF37D}" type="slidenum">
              <a:t>1</a:t>
            </a:fld>
            <a:endParaRPr lang="en-US" dirty="0"/>
          </a:p>
        </p:txBody>
      </p:sp>
      <p:sp>
        <p:nvSpPr>
          <p:cNvPr id="2" name="Rectangle 6"/>
          <p:cNvSpPr txBox="1"/>
          <p:nvPr/>
        </p:nvSpPr>
        <p:spPr>
          <a:xfrm>
            <a:off x="4278240" y="10156680"/>
            <a:ext cx="3279600" cy="5335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</a:tabLst>
            </a:pPr>
            <a:fld id="{E085AD7B-81FA-4852-B7A1-1E30EF220151}" type="slidenum">
              <a:t>1</a:t>
            </a:fld>
            <a:endParaRPr lang="en-US" sz="14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Arial Unicode MS" pitchFamily="34"/>
            </a:endParaRPr>
          </a:p>
        </p:txBody>
      </p:sp>
      <p:sp>
        <p:nvSpPr>
          <p:cNvPr id="3" name="Rectangl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00CC99"/>
          </a:solidFill>
          <a:ln w="12600" cap="flat">
            <a:solidFill>
              <a:srgbClr val="00956F"/>
            </a:solidFill>
            <a:prstDash val="solid"/>
            <a:miter/>
          </a:ln>
        </p:spPr>
      </p:sp>
      <p:sp>
        <p:nvSpPr>
          <p:cNvPr id="4" name="Rectangle 2"/>
          <p:cNvSpPr txBox="1">
            <a:spLocks noGrp="1"/>
          </p:cNvSpPr>
          <p:nvPr>
            <p:ph type="body" sz="quarter" idx="1"/>
          </p:nvPr>
        </p:nvSpPr>
        <p:spPr/>
        <p:txBody>
          <a:bodyPr wrap="none" anchor="ctr"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09575230-7AFF-4F73-9137-B84871ECE2C4}" type="slidenum">
              <a:t>11</a:t>
            </a:fld>
            <a:endParaRPr lang="en-US" dirty="0"/>
          </a:p>
        </p:txBody>
      </p:sp>
      <p:sp>
        <p:nvSpPr>
          <p:cNvPr id="2" name="Rectangle 6"/>
          <p:cNvSpPr txBox="1"/>
          <p:nvPr/>
        </p:nvSpPr>
        <p:spPr>
          <a:xfrm>
            <a:off x="4278240" y="10156680"/>
            <a:ext cx="3279600" cy="5335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</a:tabLst>
            </a:pPr>
            <a:fld id="{4058D169-B84B-47DA-BEC7-ED4EAE281E87}" type="slidenum">
              <a:t>11</a:t>
            </a:fld>
            <a:endParaRPr lang="en-US" sz="14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Arial Unicode MS" pitchFamily="34"/>
            </a:endParaRPr>
          </a:p>
        </p:txBody>
      </p:sp>
      <p:sp>
        <p:nvSpPr>
          <p:cNvPr id="3" name="Rectangl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00CC99"/>
          </a:solidFill>
          <a:ln w="12600" cap="flat">
            <a:solidFill>
              <a:srgbClr val="00956F"/>
            </a:solidFill>
            <a:prstDash val="solid"/>
            <a:miter/>
          </a:ln>
        </p:spPr>
      </p:sp>
      <p:sp>
        <p:nvSpPr>
          <p:cNvPr id="4" name="Rectangle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360" cy="4811760"/>
          </a:xfrm>
        </p:spPr>
        <p:txBody>
          <a:bodyPr wrap="none" anchor="ctr"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8988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382404CC-1BB2-49C8-8DF5-858FBB1C0C3F}" type="slidenum">
              <a:t>12</a:t>
            </a:fld>
            <a:endParaRPr lang="en-US" dirty="0"/>
          </a:p>
        </p:txBody>
      </p:sp>
      <p:sp>
        <p:nvSpPr>
          <p:cNvPr id="2" name="Rectangle 6"/>
          <p:cNvSpPr txBox="1"/>
          <p:nvPr/>
        </p:nvSpPr>
        <p:spPr>
          <a:xfrm>
            <a:off x="4278240" y="10156680"/>
            <a:ext cx="3279600" cy="5335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</a:tabLst>
            </a:pPr>
            <a:fld id="{C109EC5A-B015-4140-B0D8-5D4B0D5B28DD}" type="slidenum">
              <a:t>12</a:t>
            </a:fld>
            <a:endParaRPr lang="en-US" sz="14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Arial Unicode MS" pitchFamily="34"/>
            </a:endParaRPr>
          </a:p>
        </p:txBody>
      </p:sp>
      <p:sp>
        <p:nvSpPr>
          <p:cNvPr id="3" name="Rectangl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00CC99"/>
          </a:solidFill>
          <a:ln w="12600" cap="flat">
            <a:solidFill>
              <a:srgbClr val="00956F"/>
            </a:solidFill>
            <a:prstDash val="solid"/>
            <a:miter/>
          </a:ln>
        </p:spPr>
      </p:sp>
      <p:sp>
        <p:nvSpPr>
          <p:cNvPr id="4" name="Rectangle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360" cy="4811760"/>
          </a:xfrm>
        </p:spPr>
        <p:txBody>
          <a:bodyPr wrap="none" anchor="ctr"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ED7E9E-91F3-4541-BE13-AEB1F7C7F271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23552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95000"/>
              </a:lnSpc>
            </a:pPr>
            <a:fld id="{A1F0E694-43BC-4997-8B97-927685DD5FAC}" type="slidenum">
              <a:rPr lang="en-US" altLang="en-US" sz="1400">
                <a:latin typeface="Times New Roman" panose="02020603050405020304" pitchFamily="18" charset="0"/>
              </a:rPr>
              <a:pPr algn="r">
                <a:lnSpc>
                  <a:spcPct val="95000"/>
                </a:lnSpc>
              </a:pPr>
              <a:t>2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35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00956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5580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ED7E9E-91F3-4541-BE13-AEB1F7C7F271}" type="slidenum">
              <a:rPr lang="en-US" altLang="en-US"/>
              <a:pPr/>
              <a:t>3</a:t>
            </a:fld>
            <a:endParaRPr lang="en-US" altLang="en-US" dirty="0"/>
          </a:p>
        </p:txBody>
      </p:sp>
      <p:sp>
        <p:nvSpPr>
          <p:cNvPr id="23552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95000"/>
              </a:lnSpc>
            </a:pPr>
            <a:fld id="{A1F0E694-43BC-4997-8B97-927685DD5FAC}" type="slidenum">
              <a:rPr lang="en-US" altLang="en-US" sz="1400">
                <a:latin typeface="Times New Roman" panose="02020603050405020304" pitchFamily="18" charset="0"/>
              </a:rPr>
              <a:pPr algn="r">
                <a:lnSpc>
                  <a:spcPct val="95000"/>
                </a:lnSpc>
              </a:pPr>
              <a:t>3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35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00956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967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ED7E9E-91F3-4541-BE13-AEB1F7C7F271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23552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95000"/>
              </a:lnSpc>
            </a:pPr>
            <a:fld id="{A1F0E694-43BC-4997-8B97-927685DD5FAC}" type="slidenum">
              <a:rPr lang="en-US" altLang="en-US" sz="1400">
                <a:latin typeface="Times New Roman" panose="02020603050405020304" pitchFamily="18" charset="0"/>
              </a:rPr>
              <a:pPr algn="r">
                <a:lnSpc>
                  <a:spcPct val="95000"/>
                </a:lnSpc>
              </a:pPr>
              <a:t>4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35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00956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3449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ED7E9E-91F3-4541-BE13-AEB1F7C7F271}" type="slidenum">
              <a:rPr lang="en-US" altLang="en-US"/>
              <a:pPr/>
              <a:t>5</a:t>
            </a:fld>
            <a:endParaRPr lang="en-US" altLang="en-US" dirty="0"/>
          </a:p>
        </p:txBody>
      </p:sp>
      <p:sp>
        <p:nvSpPr>
          <p:cNvPr id="23552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95000"/>
              </a:lnSpc>
            </a:pPr>
            <a:fld id="{A1F0E694-43BC-4997-8B97-927685DD5FAC}" type="slidenum">
              <a:rPr lang="en-US" altLang="en-US" sz="1400">
                <a:latin typeface="Times New Roman" panose="02020603050405020304" pitchFamily="18" charset="0"/>
              </a:rPr>
              <a:pPr algn="r">
                <a:lnSpc>
                  <a:spcPct val="95000"/>
                </a:lnSpc>
              </a:pPr>
              <a:t>5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35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00956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563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ED7E9E-91F3-4541-BE13-AEB1F7C7F271}" type="slidenum">
              <a:rPr lang="en-US" altLang="en-US"/>
              <a:pPr/>
              <a:t>6</a:t>
            </a:fld>
            <a:endParaRPr lang="en-US" altLang="en-US" dirty="0"/>
          </a:p>
        </p:txBody>
      </p:sp>
      <p:sp>
        <p:nvSpPr>
          <p:cNvPr id="23552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95000"/>
              </a:lnSpc>
            </a:pPr>
            <a:fld id="{A1F0E694-43BC-4997-8B97-927685DD5FAC}" type="slidenum">
              <a:rPr lang="en-US" altLang="en-US" sz="1400">
                <a:latin typeface="Times New Roman" panose="02020603050405020304" pitchFamily="18" charset="0"/>
              </a:rPr>
              <a:pPr algn="r">
                <a:lnSpc>
                  <a:spcPct val="95000"/>
                </a:lnSpc>
              </a:pPr>
              <a:t>6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35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00956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0959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ED7E9E-91F3-4541-BE13-AEB1F7C7F271}" type="slidenum">
              <a:rPr lang="en-US" altLang="en-US"/>
              <a:pPr/>
              <a:t>7</a:t>
            </a:fld>
            <a:endParaRPr lang="en-US" altLang="en-US" dirty="0"/>
          </a:p>
        </p:txBody>
      </p:sp>
      <p:sp>
        <p:nvSpPr>
          <p:cNvPr id="23552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95000"/>
              </a:lnSpc>
            </a:pPr>
            <a:fld id="{A1F0E694-43BC-4997-8B97-927685DD5FAC}" type="slidenum">
              <a:rPr lang="en-US" altLang="en-US" sz="1400">
                <a:latin typeface="Times New Roman" panose="02020603050405020304" pitchFamily="18" charset="0"/>
              </a:rPr>
              <a:pPr algn="r">
                <a:lnSpc>
                  <a:spcPct val="95000"/>
                </a:lnSpc>
              </a:pPr>
              <a:t>7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35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00956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38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ED7E9E-91F3-4541-BE13-AEB1F7C7F271}" type="slidenum">
              <a:rPr lang="en-US" altLang="en-US"/>
              <a:pPr/>
              <a:t>8</a:t>
            </a:fld>
            <a:endParaRPr lang="en-US" altLang="en-US" dirty="0"/>
          </a:p>
        </p:txBody>
      </p:sp>
      <p:sp>
        <p:nvSpPr>
          <p:cNvPr id="23552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95000"/>
              </a:lnSpc>
            </a:pPr>
            <a:fld id="{A1F0E694-43BC-4997-8B97-927685DD5FAC}" type="slidenum">
              <a:rPr lang="en-US" altLang="en-US" sz="1400">
                <a:latin typeface="Times New Roman" panose="02020603050405020304" pitchFamily="18" charset="0"/>
              </a:rPr>
              <a:pPr algn="r">
                <a:lnSpc>
                  <a:spcPct val="95000"/>
                </a:lnSpc>
              </a:pPr>
              <a:t>8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35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00956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6045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ED7E9E-91F3-4541-BE13-AEB1F7C7F271}" type="slidenum">
              <a:rPr lang="en-US" altLang="en-US"/>
              <a:pPr/>
              <a:t>9</a:t>
            </a:fld>
            <a:endParaRPr lang="en-US" altLang="en-US" dirty="0"/>
          </a:p>
        </p:txBody>
      </p:sp>
      <p:sp>
        <p:nvSpPr>
          <p:cNvPr id="23552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95000"/>
              </a:lnSpc>
            </a:pPr>
            <a:fld id="{A1F0E694-43BC-4997-8B97-927685DD5FAC}" type="slidenum">
              <a:rPr lang="en-US" altLang="en-US" sz="1400">
                <a:latin typeface="Times New Roman" panose="02020603050405020304" pitchFamily="18" charset="0"/>
              </a:rPr>
              <a:pPr algn="r">
                <a:lnSpc>
                  <a:spcPct val="95000"/>
                </a:lnSpc>
              </a:pPr>
              <a:t>9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35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00956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162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360" y="1236599"/>
            <a:ext cx="7559640" cy="2631960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360" y="3970440"/>
            <a:ext cx="7559640" cy="1825560"/>
          </a:xfrm>
        </p:spPr>
        <p:txBody>
          <a:bodyPr anchorCtr="1"/>
          <a:lstStyle>
            <a:lvl1pPr marL="0" indent="0" algn="ctr">
              <a:defRPr lang="en-US"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E5B3AD-557F-4552-AE21-0A4A158E6A97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DD1B27-0791-4B7B-BDBD-5F750E539D8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3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05840" y="301680"/>
            <a:ext cx="2266920" cy="645480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503280" y="301680"/>
            <a:ext cx="6649919" cy="6454800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95AEBB-71E5-4438-880E-F06FD223DE96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1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 preserve="1">
  <p:cSld name="Title_2c_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280" y="1768320"/>
            <a:ext cx="4457880" cy="498780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/>
          <p:cNvSpPr txBox="1">
            <a:spLocks noGrp="1"/>
          </p:cNvSpPr>
          <p:nvPr>
            <p:ph type="title" idx="4294967295"/>
          </p:nvPr>
        </p:nvSpPr>
        <p:spPr>
          <a:xfrm>
            <a:off x="5113440" y="1768320"/>
            <a:ext cx="4459320" cy="4987800"/>
          </a:xfrm>
        </p:spPr>
        <p:txBody>
          <a:bodyPr tIns="28080" anchor="t" anchorCtr="0"/>
          <a:lstStyle>
            <a:lvl1pPr>
              <a:defRPr lang="en-AU">
                <a:cs typeface="Lucida Sans" pitchFamily="2"/>
              </a:defRPr>
            </a:lvl1pPr>
          </a:lstStyle>
          <a:p>
            <a:pPr lvl="0"/>
            <a:endParaRPr lang="en-AU"/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1DF279-8405-4490-9A82-CAE57615B0A1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187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4" name="Rectangl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EE9E36-5A9E-4263-909C-114F3140F762}" type="slidenum">
              <a:t>‹#›</a:t>
            </a:fld>
            <a:endParaRPr lang="en-US" dirty="0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072000" cy="4988880"/>
          </a:xfrm>
        </p:spPr>
        <p:txBody>
          <a:bodyPr tIns="0"/>
          <a:lstStyle>
            <a:lvl1pPr>
              <a:spcAft>
                <a:spcPts val="1417"/>
              </a:spcAft>
              <a:defRPr lang="en-AU"/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53835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_2c_ Text_2c_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280" y="1768320"/>
            <a:ext cx="4457880" cy="498780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title" idx="4294967295"/>
          </p:nvPr>
        </p:nvSpPr>
        <p:spPr>
          <a:xfrm>
            <a:off x="5113440" y="1768320"/>
            <a:ext cx="4459320" cy="4987800"/>
          </a:xfrm>
        </p:spPr>
        <p:txBody>
          <a:bodyPr tIns="28080" anchor="t" anchorCtr="0"/>
          <a:lstStyle>
            <a:lvl1pPr marL="343080" indent="-343080" algn="l">
              <a:spcAft>
                <a:spcPts val="1426"/>
              </a:spcAft>
              <a:defRPr lang="en-US" sz="3200"/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0C4330-A823-445F-9A0D-7BDE8CD1657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630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 preserve="1">
  <p:cSld name="Title_2c_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title" idx="4294967295"/>
          </p:nvPr>
        </p:nvSpPr>
        <p:spPr>
          <a:xfrm>
            <a:off x="503280" y="1768320"/>
            <a:ext cx="4457880" cy="4987800"/>
          </a:xfrm>
        </p:spPr>
        <p:txBody>
          <a:bodyPr tIns="28080" anchor="t" anchorCtr="0"/>
          <a:lstStyle>
            <a:lvl1pPr marL="343080" indent="-343080" algn="l">
              <a:spcAft>
                <a:spcPts val="1426"/>
              </a:spcAft>
              <a:defRPr lang="en-US" sz="3200"/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5113440" y="1768320"/>
            <a:ext cx="4459320" cy="498780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1D0225-98ED-40D2-9983-829BD8445C14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315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3238" y="301625"/>
            <a:ext cx="9067800" cy="1258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3238" y="1768475"/>
            <a:ext cx="4457700" cy="2417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13338" y="1768475"/>
            <a:ext cx="4459287" cy="2417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3238" y="4338638"/>
            <a:ext cx="4457700" cy="24177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3338" y="4338638"/>
            <a:ext cx="4459287" cy="24177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>
          <a:xfrm>
            <a:off x="7226300" y="6886575"/>
            <a:ext cx="2344738" cy="517525"/>
          </a:xfrm>
        </p:spPr>
        <p:txBody>
          <a:bodyPr/>
          <a:lstStyle>
            <a:lvl1pPr>
              <a:defRPr/>
            </a:lvl1pPr>
          </a:lstStyle>
          <a:p>
            <a:fld id="{CC44BA0A-CBF5-4E75-941B-C6453135715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60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title" idx="4294967295"/>
          </p:nvPr>
        </p:nvSpPr>
        <p:spPr>
          <a:xfrm>
            <a:off x="503280" y="1768320"/>
            <a:ext cx="9069480" cy="4987800"/>
          </a:xfrm>
        </p:spPr>
        <p:txBody>
          <a:bodyPr tIns="28080" anchor="t" anchorCtr="0"/>
          <a:lstStyle>
            <a:lvl1pPr marL="343080" indent="-343080" algn="l">
              <a:spcAft>
                <a:spcPts val="1426"/>
              </a:spcAft>
              <a:defRPr lang="en-US" sz="3200"/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850366-7A82-4B32-B4E5-6977E0F36229}" type="slidenum">
              <a:t>‹#›</a:t>
            </a:fld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9072000" cy="4988880"/>
          </a:xfrm>
        </p:spPr>
        <p:txBody>
          <a:bodyPr tIns="0"/>
          <a:lstStyle>
            <a:lvl1pPr>
              <a:spcAft>
                <a:spcPts val="1417"/>
              </a:spcAft>
              <a:defRPr lang="en-AU"/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71176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239" y="1884240"/>
            <a:ext cx="8694720" cy="3144959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239" y="5059440"/>
            <a:ext cx="8694720" cy="1652760"/>
          </a:xfrm>
        </p:spPr>
        <p:txBody>
          <a:bodyPr/>
          <a:lstStyle>
            <a:lvl1pPr marL="0" indent="0">
              <a:defRPr lang="en-US"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1215FF-9D10-431D-8CDB-79FD0E72994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4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title" idx="4294967295"/>
          </p:nvPr>
        </p:nvSpPr>
        <p:spPr>
          <a:xfrm>
            <a:off x="503280" y="1768320"/>
            <a:ext cx="4457880" cy="4987800"/>
          </a:xfrm>
        </p:spPr>
        <p:txBody>
          <a:bodyPr tIns="28080" anchor="t" anchorCtr="0"/>
          <a:lstStyle>
            <a:lvl1pPr marL="343080" indent="-343080" algn="l">
              <a:spcAft>
                <a:spcPts val="1426"/>
              </a:spcAft>
              <a:defRPr lang="en-US" sz="3200"/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title" idx="4294967295"/>
          </p:nvPr>
        </p:nvSpPr>
        <p:spPr>
          <a:xfrm>
            <a:off x="5113440" y="1768320"/>
            <a:ext cx="4459320" cy="4987800"/>
          </a:xfrm>
        </p:spPr>
        <p:txBody>
          <a:bodyPr tIns="28080" anchor="t" anchorCtr="0"/>
          <a:lstStyle>
            <a:lvl1pPr marL="343080" indent="-343080" algn="l">
              <a:spcAft>
                <a:spcPts val="1426"/>
              </a:spcAft>
              <a:defRPr lang="en-US" sz="3200"/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DAA498-536A-4238-9970-6F276F9937BB}" type="slidenum">
              <a:t>‹#›</a:t>
            </a:fld>
            <a:endParaRPr lang="en-US" dirty="0"/>
          </a:p>
        </p:txBody>
      </p:sp>
      <p:sp>
        <p:nvSpPr>
          <p:cNvPr id="8" name="Content Placeholder 7"/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9072000" cy="4988880"/>
          </a:xfrm>
        </p:spPr>
        <p:txBody>
          <a:bodyPr tIns="0"/>
          <a:lstStyle>
            <a:lvl1pPr>
              <a:spcAft>
                <a:spcPts val="1417"/>
              </a:spcAft>
              <a:defRPr lang="en-AU"/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2277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19" y="403200"/>
            <a:ext cx="8694720" cy="146051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19" y="1852560"/>
            <a:ext cx="4265640" cy="907919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title" idx="4294967295"/>
          </p:nvPr>
        </p:nvSpPr>
        <p:spPr>
          <a:xfrm>
            <a:off x="693719" y="2760840"/>
            <a:ext cx="4265640" cy="4062239"/>
          </a:xfrm>
        </p:spPr>
        <p:txBody>
          <a:bodyPr tIns="28080" anchor="t" anchorCtr="0"/>
          <a:lstStyle>
            <a:lvl1pPr marL="343080" indent="-343080" algn="l">
              <a:spcAft>
                <a:spcPts val="1426"/>
              </a:spcAft>
              <a:defRPr lang="en-US" sz="3200"/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720" y="1852560"/>
            <a:ext cx="4284720" cy="907919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title" idx="4294967295"/>
          </p:nvPr>
        </p:nvSpPr>
        <p:spPr>
          <a:xfrm>
            <a:off x="5103720" y="2760840"/>
            <a:ext cx="4284720" cy="4062239"/>
          </a:xfrm>
        </p:spPr>
        <p:txBody>
          <a:bodyPr tIns="28080" anchor="t" anchorCtr="0"/>
          <a:lstStyle>
            <a:lvl1pPr marL="343080" indent="-343080" algn="l">
              <a:spcAft>
                <a:spcPts val="1426"/>
              </a:spcAft>
              <a:defRPr lang="en-US" sz="3200"/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7" name="Rectangl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8" name="Rectangl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9" name="Rectangl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E44617-4428-431A-B7FB-34572AB47B27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7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4" name="Rectangl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1A52BF-157B-4EB9-AAF4-D494732BFF2F}" type="slidenum">
              <a:t>‹#›</a:t>
            </a:fld>
            <a:endParaRPr lang="en-US" dirty="0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072000" cy="4988880"/>
          </a:xfrm>
        </p:spPr>
        <p:txBody>
          <a:bodyPr tIns="0"/>
          <a:lstStyle>
            <a:lvl1pPr>
              <a:spcAft>
                <a:spcPts val="1417"/>
              </a:spcAft>
              <a:defRPr lang="en-AU"/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69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3" name="Rectangl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4" name="Rectangl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60EF13-E6FF-480B-AB29-9AD020A61C6E}" type="slidenum">
              <a:t>‹#›</a:t>
            </a:fld>
            <a:endParaRPr lang="en-US" dirty="0"/>
          </a:p>
        </p:txBody>
      </p:sp>
      <p:sp>
        <p:nvSpPr>
          <p:cNvPr id="5" name="Title 4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/>
          <a:lstStyle>
            <a:lvl1pPr>
              <a:defRPr lang="en-AU"/>
            </a:lvl1pPr>
          </a:lstStyle>
          <a:p>
            <a:endParaRPr lang="en-AU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072000" cy="4988880"/>
          </a:xfrm>
        </p:spPr>
        <p:txBody>
          <a:bodyPr tIns="0"/>
          <a:lstStyle>
            <a:lvl1pPr>
              <a:spcAft>
                <a:spcPts val="1417"/>
              </a:spcAft>
              <a:defRPr lang="en-AU"/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1329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tIns="28080" anchor="t" anchorCtr="0"/>
          <a:lstStyle>
            <a:lvl1pPr marL="343080" indent="-343080" algn="l">
              <a:spcAft>
                <a:spcPts val="1426"/>
              </a:spcAft>
              <a:defRPr lang="en-US" sz="3200"/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 marL="0" indent="0">
              <a:defRPr lang="en-US"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C95F9E-45CA-41E3-9BB9-249B9D3E9505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2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tIns="28080" anchor="t" anchorCtr="0"/>
          <a:lstStyle>
            <a:lvl1pPr>
              <a:defRPr lang="en-AU">
                <a:cs typeface="Lucida Sans" pitchFamily="2"/>
              </a:defRPr>
            </a:lvl1pPr>
          </a:lstStyle>
          <a:p>
            <a:pPr lvl="0"/>
            <a:endParaRPr lang="en-AU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 marL="0" indent="0">
              <a:defRPr lang="en-US"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FCA799-E6B8-42B8-A4B9-E7A3C20C9D2B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1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Grp="1"/>
          </p:cNvSpPr>
          <p:nvPr>
            <p:ph type="title"/>
          </p:nvPr>
        </p:nvSpPr>
        <p:spPr>
          <a:xfrm>
            <a:off x="503280" y="301680"/>
            <a:ext cx="9069480" cy="12603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" name="Rectangle 2"/>
          <p:cNvSpPr txBox="1">
            <a:spLocks noGrp="1"/>
          </p:cNvSpPr>
          <p:nvPr>
            <p:ph type="body" idx="1"/>
          </p:nvPr>
        </p:nvSpPr>
        <p:spPr>
          <a:xfrm>
            <a:off x="503280" y="1768320"/>
            <a:ext cx="9069480" cy="4987800"/>
          </a:xfrm>
          <a:prstGeom prst="rect">
            <a:avLst/>
          </a:prstGeom>
          <a:noFill/>
          <a:ln>
            <a:noFill/>
          </a:ln>
        </p:spPr>
        <p:txBody>
          <a:bodyPr wrap="square" lIns="0" tIns="28080" rIns="0" bIns="0" anchor="t" anchorCtr="0">
            <a:noAutofit/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2"/>
          </p:nvPr>
        </p:nvSpPr>
        <p:spPr>
          <a:xfrm>
            <a:off x="503280" y="6886440"/>
            <a:ext cx="2346480" cy="5191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en-AU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3"/>
          </p:nvPr>
        </p:nvSpPr>
        <p:spPr>
          <a:xfrm>
            <a:off x="3448080" y="6886440"/>
            <a:ext cx="3193920" cy="5191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1">
            <a:noAutofit/>
          </a:bodyPr>
          <a:lstStyle>
            <a:lvl1pPr lvl="0" rtl="0" hangingPunct="0">
              <a:buNone/>
              <a:tabLst/>
              <a:defRPr lang="en-AU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4"/>
          </p:nvPr>
        </p:nvSpPr>
        <p:spPr>
          <a:xfrm>
            <a:off x="7227720" y="6886440"/>
            <a:ext cx="2346480" cy="5191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</a:tabLst>
              <a:defRPr lang="en-US" sz="1400" b="0" i="0" u="none" strike="noStrike" kern="1200" spc="0" baseline="0">
                <a:solidFill>
                  <a:srgbClr val="000000"/>
                </a:solidFill>
                <a:latin typeface="Times New Roman" pitchFamily="18"/>
                <a:ea typeface="Lucida Sans Unicode" pitchFamily="2"/>
                <a:cs typeface="Arial Unicode MS" pitchFamily="34"/>
              </a:defRPr>
            </a:lvl1pPr>
          </a:lstStyle>
          <a:p>
            <a:pPr lvl="0"/>
            <a:fld id="{EB832F5B-FAA4-4CD6-BDA7-7A7213491972}" type="slidenum"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ctr" rtl="0" hangingPunct="0">
        <a:lnSpc>
          <a:spcPct val="93000"/>
        </a:lnSpc>
        <a:spcBef>
          <a:spcPts val="0"/>
        </a:spcBef>
        <a:spcAft>
          <a:spcPts val="0"/>
        </a:spcAft>
        <a:buNone/>
        <a:tabLst/>
        <a:defRPr lang="en-GB" sz="4400" b="0" i="0" u="none" strike="noStrike" kern="1200" spc="0" baseline="0">
          <a:ln>
            <a:noFill/>
          </a:ln>
          <a:solidFill>
            <a:srgbClr val="000000"/>
          </a:solidFill>
          <a:latin typeface="Arial" pitchFamily="18"/>
          <a:ea typeface="Microsoft YaHei" pitchFamily="2"/>
          <a:cs typeface="Arial Unicode MS" pitchFamily="2"/>
        </a:defRPr>
      </a:lvl1pPr>
    </p:titleStyle>
    <p:bodyStyle>
      <a:lvl1pPr marL="343080" marR="0" lvl="0" indent="-343080" algn="l" rtl="0" hangingPunct="0">
        <a:lnSpc>
          <a:spcPct val="93000"/>
        </a:lnSpc>
        <a:spcBef>
          <a:spcPts val="0"/>
        </a:spcBef>
        <a:spcAft>
          <a:spcPts val="1426"/>
        </a:spcAft>
        <a:buNone/>
        <a:tabLst/>
        <a:defRPr lang="en-GB" sz="3200" b="0" i="0" u="none" strike="noStrike" kern="1200" spc="0" baseline="0">
          <a:ln>
            <a:noFill/>
          </a:ln>
          <a:solidFill>
            <a:srgbClr val="000000"/>
          </a:solidFill>
          <a:latin typeface="Arial" pitchFamily="18"/>
          <a:ea typeface="Microsoft YaHei" pitchFamily="2"/>
          <a:cs typeface="Arial Unicode MS" pitchFamily="2"/>
        </a:defRPr>
      </a:lvl1pPr>
      <a:lvl2pPr marL="743040" marR="0" lvl="1" indent="-285840" algn="l" rtl="0" hangingPunct="0">
        <a:lnSpc>
          <a:spcPct val="93000"/>
        </a:lnSpc>
        <a:spcBef>
          <a:spcPts val="0"/>
        </a:spcBef>
        <a:spcAft>
          <a:spcPts val="1140"/>
        </a:spcAft>
        <a:buNone/>
        <a:tabLst/>
        <a:defRPr lang="en-GB" sz="2800" b="0" i="0" u="none" strike="noStrike" kern="1200" spc="0" baseline="0">
          <a:ln>
            <a:noFill/>
          </a:ln>
          <a:solidFill>
            <a:srgbClr val="000000"/>
          </a:solidFill>
          <a:latin typeface="Arial" pitchFamily="18"/>
          <a:ea typeface="Microsoft YaHei" pitchFamily="2"/>
          <a:cs typeface="Arial Unicode MS" pitchFamily="2"/>
        </a:defRPr>
      </a:lvl2pPr>
      <a:lvl3pPr marL="1143000" marR="0" lvl="2" indent="-228600" algn="l" rtl="0" hangingPunct="0">
        <a:lnSpc>
          <a:spcPct val="93000"/>
        </a:lnSpc>
        <a:spcBef>
          <a:spcPts val="0"/>
        </a:spcBef>
        <a:spcAft>
          <a:spcPts val="850"/>
        </a:spcAft>
        <a:buNone/>
        <a:tabLst/>
        <a:defRPr lang="en-GB" sz="2400" b="0" i="0" u="none" strike="noStrike" kern="1200" spc="0" baseline="0">
          <a:ln>
            <a:noFill/>
          </a:ln>
          <a:solidFill>
            <a:srgbClr val="000000"/>
          </a:solidFill>
          <a:latin typeface="Arial" pitchFamily="18"/>
          <a:ea typeface="Microsoft YaHei" pitchFamily="2"/>
          <a:cs typeface="Arial Unicode MS" pitchFamily="2"/>
        </a:defRPr>
      </a:lvl3pPr>
      <a:lvl4pPr marL="1600200" marR="0" lvl="3" indent="-228600" algn="l" rtl="0" hangingPunct="0">
        <a:lnSpc>
          <a:spcPct val="93000"/>
        </a:lnSpc>
        <a:spcBef>
          <a:spcPts val="0"/>
        </a:spcBef>
        <a:spcAft>
          <a:spcPts val="575"/>
        </a:spcAft>
        <a:buNone/>
        <a:tabLst/>
        <a:defRPr lang="en-GB" sz="2000" b="0" i="0" u="none" strike="noStrike" kern="1200" spc="0" baseline="0">
          <a:ln>
            <a:noFill/>
          </a:ln>
          <a:solidFill>
            <a:srgbClr val="000000"/>
          </a:solidFill>
          <a:latin typeface="Arial" pitchFamily="18"/>
          <a:ea typeface="Microsoft YaHei" pitchFamily="2"/>
          <a:cs typeface="Arial Unicode MS" pitchFamily="2"/>
        </a:defRPr>
      </a:lvl4pPr>
      <a:lvl5pPr marL="2057400" marR="0" lvl="4" indent="-228600" algn="l" rtl="0" hangingPunct="0">
        <a:lnSpc>
          <a:spcPct val="93000"/>
        </a:lnSpc>
        <a:spcBef>
          <a:spcPts val="0"/>
        </a:spcBef>
        <a:spcAft>
          <a:spcPts val="289"/>
        </a:spcAft>
        <a:buNone/>
        <a:tabLst/>
        <a:defRPr lang="en-GB" sz="2000" b="0" i="0" u="none" strike="noStrike" kern="1200" spc="0" baseline="0">
          <a:ln>
            <a:noFill/>
          </a:ln>
          <a:solidFill>
            <a:srgbClr val="000000"/>
          </a:solidFill>
          <a:latin typeface="Arial" pitchFamily="18"/>
          <a:ea typeface="Microsoft YaHei" pitchFamily="2"/>
          <a:cs typeface="Arial Unicode MS" pitchFamily="2"/>
        </a:defRPr>
      </a:lvl5pPr>
      <a:lvl6pPr marL="2057400" marR="0" lvl="4" indent="-228600" algn="l" rtl="0" hangingPunct="0">
        <a:lnSpc>
          <a:spcPct val="93000"/>
        </a:lnSpc>
        <a:spcBef>
          <a:spcPts val="0"/>
        </a:spcBef>
        <a:spcAft>
          <a:spcPts val="289"/>
        </a:spcAft>
        <a:buNone/>
        <a:tabLst/>
        <a:defRPr lang="en-GB" sz="2000" b="0" i="0" u="none" strike="noStrike" kern="1200" spc="0" baseline="0">
          <a:ln>
            <a:noFill/>
          </a:ln>
          <a:solidFill>
            <a:srgbClr val="000000"/>
          </a:solidFill>
          <a:latin typeface="Arial" pitchFamily="18"/>
          <a:ea typeface="Microsoft YaHei" pitchFamily="2"/>
          <a:cs typeface="Arial Unicode MS" pitchFamily="2"/>
        </a:defRPr>
      </a:lvl6pPr>
      <a:lvl7pPr marL="2057400" marR="0" lvl="4" indent="-228600" algn="l" rtl="0" hangingPunct="0">
        <a:lnSpc>
          <a:spcPct val="93000"/>
        </a:lnSpc>
        <a:spcBef>
          <a:spcPts val="0"/>
        </a:spcBef>
        <a:spcAft>
          <a:spcPts val="289"/>
        </a:spcAft>
        <a:buNone/>
        <a:tabLst/>
        <a:defRPr lang="en-GB" sz="2000" b="0" i="0" u="none" strike="noStrike" kern="1200" spc="0" baseline="0">
          <a:ln>
            <a:noFill/>
          </a:ln>
          <a:solidFill>
            <a:srgbClr val="000000"/>
          </a:solidFill>
          <a:latin typeface="Arial" pitchFamily="18"/>
          <a:ea typeface="Microsoft YaHei" pitchFamily="2"/>
          <a:cs typeface="Arial Unicode MS" pitchFamily="2"/>
        </a:defRPr>
      </a:lvl7pPr>
      <a:lvl8pPr marL="2057400" marR="0" lvl="4" indent="-228600" algn="l" rtl="0" hangingPunct="0">
        <a:lnSpc>
          <a:spcPct val="93000"/>
        </a:lnSpc>
        <a:spcBef>
          <a:spcPts val="0"/>
        </a:spcBef>
        <a:spcAft>
          <a:spcPts val="289"/>
        </a:spcAft>
        <a:buNone/>
        <a:tabLst/>
        <a:defRPr lang="en-GB" sz="2000" b="0" i="0" u="none" strike="noStrike" kern="1200" spc="0" baseline="0">
          <a:ln>
            <a:noFill/>
          </a:ln>
          <a:solidFill>
            <a:srgbClr val="000000"/>
          </a:solidFill>
          <a:latin typeface="Arial" pitchFamily="18"/>
          <a:ea typeface="Microsoft YaHei" pitchFamily="2"/>
          <a:cs typeface="Arial Unicode MS" pitchFamily="2"/>
        </a:defRPr>
      </a:lvl8pPr>
      <a:lvl9pPr marL="2057400" marR="0" lvl="4" indent="-228600" algn="l" rtl="0" hangingPunct="0">
        <a:lnSpc>
          <a:spcPct val="93000"/>
        </a:lnSpc>
        <a:spcBef>
          <a:spcPts val="0"/>
        </a:spcBef>
        <a:spcAft>
          <a:spcPts val="289"/>
        </a:spcAft>
        <a:buNone/>
        <a:tabLst/>
        <a:defRPr lang="en-GB" sz="2000" b="0" i="0" u="none" strike="noStrike" kern="1200" spc="0" baseline="0">
          <a:ln>
            <a:noFill/>
          </a:ln>
          <a:solidFill>
            <a:srgbClr val="000000"/>
          </a:solidFill>
          <a:latin typeface="Arial" pitchFamily="18"/>
          <a:ea typeface="Microsoft YaHei" pitchFamily="2"/>
          <a:cs typeface="Arial Unicode MS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ii-mango/Papaya" TargetMode="External"/><Relationship Id="rId3" Type="http://schemas.openxmlformats.org/officeDocument/2006/relationships/hyperlink" Target="http://www.informit.com/store/computer-graphics-principles-and-practice-9780321399526" TargetMode="External"/><Relationship Id="rId7" Type="http://schemas.openxmlformats.org/officeDocument/2006/relationships/hyperlink" Target="http://ric.uthscsa.edu/mango/papaya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mazon.com/WebGL-Beginners-Guide-Diego-Cantor/dp/184969172X?tag=realtimerenderin" TargetMode="External"/><Relationship Id="rId5" Type="http://schemas.openxmlformats.org/officeDocument/2006/relationships/hyperlink" Target="http://www.amazon.com/WebGL-Up-Running-Tony-Parisi/dp/144932357X?tag=realtimerenderin" TargetMode="External"/><Relationship Id="rId4" Type="http://schemas.openxmlformats.org/officeDocument/2006/relationships/hyperlink" Target="http://www.cs.colostate.edu/~cs410/yr2013fa/home_progress.php" TargetMode="External"/><Relationship Id="rId9" Type="http://schemas.openxmlformats.org/officeDocument/2006/relationships/hyperlink" Target="http://dicomiseasy.blogspot.com/2011/10/introduction-to-dicom-chapter-1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bvis3d/rapiscan-training-202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12968" y="85061"/>
            <a:ext cx="9070920" cy="72833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38880" rIns="0" bIns="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4920" algn="l"/>
                <a:tab pos="7238880" algn="l"/>
                <a:tab pos="7962840" algn="l"/>
                <a:tab pos="8686800" algn="l"/>
              </a:tabLst>
            </a:pPr>
            <a:r>
              <a:rPr lang="en-US" sz="44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 Unicode MS" pitchFamily="34"/>
              </a:rPr>
              <a:t>Image Enhancement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4920" algn="l"/>
                <a:tab pos="7238880" algn="l"/>
                <a:tab pos="7962840" algn="l"/>
                <a:tab pos="8686800" algn="l"/>
              </a:tabLst>
            </a:pPr>
            <a:r>
              <a:rPr lang="en-US" sz="4400" b="1" dirty="0">
                <a:solidFill>
                  <a:srgbClr val="000000"/>
                </a:solidFill>
                <a:latin typeface="Arial" pitchFamily="34"/>
                <a:ea typeface="Microsoft YaHei" pitchFamily="2"/>
                <a:cs typeface="Arial Unicode MS" pitchFamily="34"/>
              </a:rPr>
              <a:t>with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4920" algn="l"/>
                <a:tab pos="7238880" algn="l"/>
                <a:tab pos="7962840" algn="l"/>
                <a:tab pos="8686800" algn="l"/>
              </a:tabLst>
            </a:pPr>
            <a:r>
              <a:rPr lang="en-US" sz="44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 Unicode MS" pitchFamily="34"/>
              </a:rPr>
              <a:t>WebGL</a:t>
            </a:r>
            <a:endParaRPr lang="en-US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icrosoft YaHei" pitchFamily="2"/>
              <a:cs typeface="Arial Unicode MS" pitchFamily="34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4920" algn="l"/>
                <a:tab pos="7238880" algn="l"/>
                <a:tab pos="7962840" algn="l"/>
                <a:tab pos="8686800" algn="l"/>
              </a:tabLst>
            </a:pPr>
            <a:endParaRPr lang="en-US" sz="44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icrosoft YaHei" pitchFamily="2"/>
              <a:cs typeface="Arial Unicode MS" pitchFamily="34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4920" algn="l"/>
                <a:tab pos="7238880" algn="l"/>
                <a:tab pos="7962840" algn="l"/>
                <a:tab pos="8686800" algn="l"/>
              </a:tabLst>
            </a:pPr>
            <a:r>
              <a:rPr lang="en-US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 Unicode MS" pitchFamily="34"/>
              </a:rPr>
              <a:t>2022.07.04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4920" algn="l"/>
                <a:tab pos="7238880" algn="l"/>
                <a:tab pos="7962840" algn="l"/>
                <a:tab pos="8686800" algn="l"/>
              </a:tabLst>
            </a:pPr>
            <a:endParaRPr lang="en-US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icrosoft YaHei" pitchFamily="2"/>
              <a:cs typeface="Arial Unicode MS" pitchFamily="34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4920" algn="l"/>
                <a:tab pos="7238880" algn="l"/>
                <a:tab pos="7962840" algn="l"/>
                <a:tab pos="8686800" algn="l"/>
              </a:tabLst>
            </a:pPr>
            <a:endParaRPr lang="en-US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icrosoft YaHei" pitchFamily="2"/>
              <a:cs typeface="Arial Unicode MS" pitchFamily="34"/>
            </a:endParaRPr>
          </a:p>
          <a:p>
            <a:pPr lvl="0" algn="ctr" hangingPunct="0">
              <a:lnSpc>
                <a:spcPct val="93000"/>
              </a:lnSpc>
              <a:tabLst>
                <a:tab pos="723959" algn="l"/>
                <a:tab pos="1447919" algn="l"/>
                <a:tab pos="217152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4920" algn="l"/>
                <a:tab pos="7238880" algn="l"/>
                <a:tab pos="7962840" algn="l"/>
                <a:tab pos="8686800" algn="l"/>
              </a:tabLst>
            </a:pPr>
            <a:r>
              <a:rPr lang="en-US" sz="3600" i="1" dirty="0">
                <a:solidFill>
                  <a:srgbClr val="000000"/>
                </a:solidFill>
                <a:latin typeface="Arial" pitchFamily="34"/>
                <a:ea typeface="Microsoft YaHei" pitchFamily="2"/>
                <a:cs typeface="Arial Unicode MS" pitchFamily="34"/>
              </a:rPr>
              <a:t>Rapiscan Systems</a:t>
            </a:r>
            <a:endParaRPr lang="en-US" sz="3600" b="0" i="1" u="none" strike="noStrike" kern="120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icrosoft YaHei" pitchFamily="2"/>
              <a:cs typeface="Arial Unicode MS" pitchFamily="34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4920" algn="l"/>
                <a:tab pos="7238880" algn="l"/>
                <a:tab pos="7962840" algn="l"/>
                <a:tab pos="8686800" algn="l"/>
              </a:tabLst>
            </a:pPr>
            <a:endParaRPr lang="en-US" sz="32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icrosoft YaHei" pitchFamily="2"/>
              <a:cs typeface="Arial Unicode MS" pitchFamily="34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4920" algn="l"/>
                <a:tab pos="7238880" algn="l"/>
                <a:tab pos="7962840" algn="l"/>
                <a:tab pos="8686800" algn="l"/>
              </a:tabLst>
            </a:pPr>
            <a:endParaRPr lang="en-US" sz="32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icrosoft YaHei" pitchFamily="2"/>
              <a:cs typeface="Arial Unicode MS" pitchFamily="34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4920" algn="l"/>
                <a:tab pos="7238880" algn="l"/>
                <a:tab pos="7962840" algn="l"/>
                <a:tab pos="8686800" algn="l"/>
              </a:tabLst>
            </a:pPr>
            <a:endParaRPr lang="en-US" sz="32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icrosoft YaHei" pitchFamily="2"/>
              <a:cs typeface="Arial Unicode MS" pitchFamily="34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4920" algn="l"/>
                <a:tab pos="7238880" algn="l"/>
                <a:tab pos="7962840" algn="l"/>
                <a:tab pos="8686800" algn="l"/>
              </a:tabLst>
            </a:pPr>
            <a:r>
              <a:rPr lang="en-US" sz="32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 Unicode MS" pitchFamily="34"/>
              </a:rPr>
              <a:t>Karthik Bala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4920" algn="l"/>
                <a:tab pos="7238880" algn="l"/>
                <a:tab pos="7962840" algn="l"/>
                <a:tab pos="8686800" algn="l"/>
              </a:tabLst>
            </a:pPr>
            <a:r>
              <a:rPr lang="en-US" sz="32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 Unicode MS" pitchFamily="34"/>
              </a:rPr>
              <a:t>KBVIS Technologies Pvt. Ltd.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4920" algn="l"/>
                <a:tab pos="7238880" algn="l"/>
                <a:tab pos="7962840" algn="l"/>
                <a:tab pos="8686800" algn="l"/>
              </a:tabLst>
            </a:pPr>
            <a:r>
              <a:rPr lang="en-US" sz="32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 Unicode MS" pitchFamily="34"/>
              </a:rPr>
              <a:t>3d@kbvis.com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83400" y="5095738"/>
            <a:ext cx="1560239" cy="178509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0918-C576-40B8-98BB-3E7455C234B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99" y="301320"/>
            <a:ext cx="7671172" cy="1261800"/>
          </a:xfrm>
        </p:spPr>
        <p:txBody>
          <a:bodyPr/>
          <a:lstStyle/>
          <a:p>
            <a:r>
              <a:rPr lang="en-AU" sz="3600" b="1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2DAA1-3DC4-448D-822D-16A871E0316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03280" y="1768320"/>
            <a:ext cx="7595691" cy="4987800"/>
          </a:xfrm>
        </p:spPr>
        <p:txBody>
          <a:bodyPr/>
          <a:lstStyle/>
          <a:p>
            <a:pPr marL="0" indent="0" algn="ctr"/>
            <a:endParaRPr lang="en-AU" sz="2800" dirty="0"/>
          </a:p>
          <a:p>
            <a:pPr marL="0" indent="0" algn="ctr"/>
            <a:r>
              <a:rPr lang="en-AU" sz="2800" dirty="0"/>
              <a:t>Send questions to:</a:t>
            </a:r>
          </a:p>
          <a:p>
            <a:pPr marL="0" indent="0" algn="ctr"/>
            <a:r>
              <a:rPr lang="en-AU" sz="2800" dirty="0"/>
              <a:t>3d@kbvis.com</a:t>
            </a:r>
          </a:p>
        </p:txBody>
      </p:sp>
    </p:spTree>
    <p:extLst>
      <p:ext uri="{BB962C8B-B14F-4D97-AF65-F5344CB8AC3E}">
        <p14:creationId xmlns:p14="http://schemas.microsoft.com/office/powerpoint/2010/main" val="20402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Grp="1"/>
          </p:cNvSpPr>
          <p:nvPr>
            <p:ph type="title"/>
          </p:nvPr>
        </p:nvSpPr>
        <p:spPr>
          <a:xfrm>
            <a:off x="503280" y="301680"/>
            <a:ext cx="6901130" cy="1159130"/>
          </a:xfrm>
        </p:spPr>
        <p:txBody>
          <a:bodyPr tIns="31680"/>
          <a:lstStyle/>
          <a:p>
            <a:pPr lvl="0">
              <a:tabLst>
                <a:tab pos="723959" algn="l"/>
                <a:tab pos="1447919" algn="l"/>
                <a:tab pos="217152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4920" algn="l"/>
                <a:tab pos="7238880" algn="l"/>
                <a:tab pos="7962840" algn="l"/>
                <a:tab pos="8686800" algn="l"/>
              </a:tabLst>
            </a:pPr>
            <a:r>
              <a:rPr lang="en-US" sz="3600" b="1" dirty="0"/>
              <a:t>Resources</a:t>
            </a:r>
          </a:p>
        </p:txBody>
      </p:sp>
      <p:sp>
        <p:nvSpPr>
          <p:cNvPr id="3" name="Rectangle 2"/>
          <p:cNvSpPr txBox="1">
            <a:spLocks noGrp="1"/>
          </p:cNvSpPr>
          <p:nvPr>
            <p:ph idx="1"/>
          </p:nvPr>
        </p:nvSpPr>
        <p:spPr>
          <a:xfrm>
            <a:off x="503280" y="2096428"/>
            <a:ext cx="9453520" cy="5118411"/>
          </a:xfrm>
        </p:spPr>
        <p:txBody>
          <a:bodyPr tIns="19440"/>
          <a:lstStyle/>
          <a:p>
            <a:pPr marL="431640" lvl="0" indent="-324000">
              <a:spcAft>
                <a:spcPts val="1426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723600" algn="l"/>
                <a:tab pos="1447559" algn="l"/>
                <a:tab pos="2171520" algn="l"/>
                <a:tab pos="2895480" algn="l"/>
                <a:tab pos="3619440" algn="l"/>
                <a:tab pos="4343400" algn="l"/>
                <a:tab pos="5067000" algn="l"/>
                <a:tab pos="5790960" algn="l"/>
                <a:tab pos="6514920" algn="l"/>
                <a:tab pos="7238880" algn="l"/>
                <a:tab pos="7962839" algn="l"/>
                <a:tab pos="8686800" algn="l"/>
              </a:tabLst>
            </a:pPr>
            <a:r>
              <a:rPr lang="en-US" sz="1800" dirty="0">
                <a:hlinkClick r:id="rId3"/>
              </a:rPr>
              <a:t>Computer Graphics: Principles and Practice</a:t>
            </a:r>
            <a:r>
              <a:rPr lang="en-US" sz="1800" dirty="0"/>
              <a:t>, Foley, van Dam, Hughes</a:t>
            </a:r>
          </a:p>
          <a:p>
            <a:pPr marL="431640" lvl="0" indent="-324000">
              <a:spcAft>
                <a:spcPts val="1426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723600" algn="l"/>
                <a:tab pos="1447559" algn="l"/>
                <a:tab pos="2171520" algn="l"/>
                <a:tab pos="2895480" algn="l"/>
                <a:tab pos="3619440" algn="l"/>
                <a:tab pos="4343400" algn="l"/>
                <a:tab pos="5067000" algn="l"/>
                <a:tab pos="5790960" algn="l"/>
                <a:tab pos="6514920" algn="l"/>
                <a:tab pos="7238880" algn="l"/>
                <a:tab pos="7962839" algn="l"/>
                <a:tab pos="8686800" algn="l"/>
              </a:tabLst>
            </a:pPr>
            <a:r>
              <a:rPr lang="en-US" sz="1800" dirty="0">
                <a:hlinkClick r:id="rId4"/>
              </a:rPr>
              <a:t>CS 410: Introduction to Computer Graphics</a:t>
            </a:r>
            <a:r>
              <a:rPr lang="en-US" sz="1800" dirty="0"/>
              <a:t>, Colorado State University</a:t>
            </a:r>
          </a:p>
          <a:p>
            <a:pPr marL="446088" indent="-342900">
              <a:spcAft>
                <a:spcPts val="14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00" dirty="0">
                <a:cs typeface="Courier New" panose="02070309020205020404" pitchFamily="49" charset="0"/>
                <a:hlinkClick r:id="rId5"/>
              </a:rPr>
              <a:t>WebGL: Up and Running</a:t>
            </a:r>
            <a:r>
              <a:rPr lang="en-US" altLang="en-US" sz="1800" dirty="0">
                <a:cs typeface="Courier New" panose="02070309020205020404" pitchFamily="49" charset="0"/>
              </a:rPr>
              <a:t>, Tony Parisi, O’Reilly Press</a:t>
            </a:r>
          </a:p>
          <a:p>
            <a:pPr marL="446088" indent="-342900">
              <a:spcAft>
                <a:spcPts val="14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00" dirty="0">
                <a:cs typeface="Courier New" panose="02070309020205020404" pitchFamily="49" charset="0"/>
                <a:hlinkClick r:id="rId6"/>
              </a:rPr>
              <a:t>WebGL Beginner’s Guide</a:t>
            </a:r>
            <a:r>
              <a:rPr lang="en-US" altLang="en-US" sz="1800" dirty="0">
                <a:cs typeface="Courier New" panose="02070309020205020404" pitchFamily="49" charset="0"/>
              </a:rPr>
              <a:t>, Diego Cantor and Brandon Jones</a:t>
            </a:r>
          </a:p>
          <a:p>
            <a:pPr marL="446088" indent="-342900">
              <a:spcAft>
                <a:spcPts val="14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00" dirty="0">
                <a:cs typeface="Courier New" panose="02070309020205020404" pitchFamily="49" charset="0"/>
                <a:hlinkClick r:id="rId7"/>
              </a:rPr>
              <a:t>Papaya DICOM Viewer</a:t>
            </a:r>
            <a:endParaRPr lang="en-US" altLang="en-US" sz="1800" dirty="0">
              <a:cs typeface="Courier New" panose="02070309020205020404" pitchFamily="49" charset="0"/>
            </a:endParaRPr>
          </a:p>
          <a:p>
            <a:pPr marL="446088" indent="-342900">
              <a:spcAft>
                <a:spcPts val="14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00" dirty="0">
                <a:cs typeface="Courier New" panose="02070309020205020404" pitchFamily="49" charset="0"/>
                <a:hlinkClick r:id="rId8"/>
              </a:rPr>
              <a:t>Papaya source code on GitHub</a:t>
            </a:r>
            <a:endParaRPr lang="en-US" altLang="en-US" sz="1800" dirty="0">
              <a:cs typeface="Courier New" panose="02070309020205020404" pitchFamily="49" charset="0"/>
            </a:endParaRPr>
          </a:p>
          <a:p>
            <a:pPr marL="446088" indent="-342900">
              <a:spcAft>
                <a:spcPts val="14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00" dirty="0">
                <a:cs typeface="Courier New" panose="02070309020205020404" pitchFamily="49" charset="0"/>
                <a:hlinkClick r:id="rId9"/>
              </a:rPr>
              <a:t>http://dicomiseasy.blogspot.com</a:t>
            </a:r>
            <a:endParaRPr lang="en-US" alt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3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03280" y="301680"/>
            <a:ext cx="9070920" cy="6456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3360" rIns="0" bIns="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4920" algn="l"/>
                <a:tab pos="7238880" algn="l"/>
                <a:tab pos="7962840" algn="l"/>
                <a:tab pos="8686800" algn="l"/>
              </a:tabLst>
            </a:pPr>
            <a:r>
              <a:rPr lang="en-US" sz="72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 Unicode MS" pitchFamily="34"/>
              </a:rPr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57200"/>
            <a:ext cx="7603699" cy="911225"/>
          </a:xfrm>
          <a:ln/>
        </p:spPr>
        <p:txBody>
          <a:bodyPr tIns="31680"/>
          <a:lstStyle/>
          <a:p>
            <a:pPr>
              <a:tabLst>
                <a:tab pos="723900" algn="l"/>
                <a:tab pos="1447800" algn="l"/>
                <a:tab pos="2170113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3513" algn="l"/>
                <a:tab pos="7237413" algn="l"/>
                <a:tab pos="7961313" algn="l"/>
                <a:tab pos="8686800" algn="l"/>
              </a:tabLst>
            </a:pPr>
            <a:r>
              <a:rPr lang="en-US" altLang="en-US" sz="3600" b="1" dirty="0"/>
              <a:t>Agenda</a:t>
            </a: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503238" y="2085279"/>
            <a:ext cx="9431337" cy="349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00956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840" rIns="0" bIns="0"/>
          <a:lstStyle>
            <a:lvl1pPr marL="863600" indent="-646113"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Adaptive Contrast</a:t>
            </a:r>
          </a:p>
          <a:p>
            <a:pPr marL="914400" lvl="3" indent="-4064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Algorithm</a:t>
            </a:r>
          </a:p>
          <a:p>
            <a:pPr marL="914400" lvl="3" indent="-4064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WebGL Shader implementation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BxFusion</a:t>
            </a:r>
            <a:endParaRPr lang="en-IN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800100" lvl="2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Current </a:t>
            </a:r>
            <a:r>
              <a:rPr lang="en-I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BxFusion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JS implementation</a:t>
            </a:r>
          </a:p>
          <a:p>
            <a:pPr marL="800100" lvl="2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Potential shader implementation</a:t>
            </a:r>
          </a:p>
          <a:p>
            <a:pPr marL="342900" lvl="1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Histogram Implementation</a:t>
            </a:r>
          </a:p>
          <a:p>
            <a:pPr marL="342900" lvl="1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Dynamic Contrast</a:t>
            </a:r>
          </a:p>
          <a:p>
            <a:pPr marL="342900" lvl="1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Scrolling Image improvements</a:t>
            </a:r>
            <a:endParaRPr lang="en-AU" sz="24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1425"/>
              </a:spcAft>
              <a:buSzPct val="45000"/>
              <a:buFont typeface="Wingdings" panose="05000000000000000000" pitchFamily="2" charset="2"/>
              <a:buChar char=""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681774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57200"/>
            <a:ext cx="7603699" cy="911225"/>
          </a:xfrm>
          <a:ln/>
        </p:spPr>
        <p:txBody>
          <a:bodyPr tIns="31680"/>
          <a:lstStyle/>
          <a:p>
            <a:pPr>
              <a:tabLst>
                <a:tab pos="723900" algn="l"/>
                <a:tab pos="1447800" algn="l"/>
                <a:tab pos="2170113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3513" algn="l"/>
                <a:tab pos="7237413" algn="l"/>
                <a:tab pos="7961313" algn="l"/>
                <a:tab pos="8686800" algn="l"/>
              </a:tabLst>
            </a:pPr>
            <a:r>
              <a:rPr lang="en-US" altLang="en-US" sz="3600" b="1" dirty="0"/>
              <a:t>Content</a:t>
            </a: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503238" y="2085279"/>
            <a:ext cx="9431337" cy="349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00956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840" rIns="0" bIns="0"/>
          <a:lstStyle>
            <a:lvl1pPr marL="863600" indent="-646113"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217487" indent="0">
              <a:spcAft>
                <a:spcPts val="1425"/>
              </a:spcAft>
              <a:buSzPct val="45000"/>
            </a:pPr>
            <a:endParaRPr lang="en-US" altLang="en-US" sz="2200" dirty="0"/>
          </a:p>
          <a:p>
            <a:pPr>
              <a:spcAft>
                <a:spcPts val="14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AU" sz="2400" dirty="0">
                <a:hlinkClick r:id="rId3"/>
              </a:rPr>
              <a:t>https://github.com/kbvis3d/rapiscan-training-2022</a:t>
            </a:r>
            <a:endParaRPr lang="en-AU" sz="2400" dirty="0"/>
          </a:p>
          <a:p>
            <a:pPr>
              <a:spcAft>
                <a:spcPts val="1425"/>
              </a:spcAft>
              <a:buSzPct val="45000"/>
              <a:buFont typeface="Wingdings" panose="05000000000000000000" pitchFamily="2" charset="2"/>
              <a:buChar char="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00222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57200"/>
            <a:ext cx="7603699" cy="911225"/>
          </a:xfrm>
          <a:ln/>
        </p:spPr>
        <p:txBody>
          <a:bodyPr tIns="31680"/>
          <a:lstStyle/>
          <a:p>
            <a:pPr>
              <a:tabLst>
                <a:tab pos="723900" algn="l"/>
                <a:tab pos="1447800" algn="l"/>
                <a:tab pos="2170113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3513" algn="l"/>
                <a:tab pos="7237413" algn="l"/>
                <a:tab pos="7961313" algn="l"/>
                <a:tab pos="8686800" algn="l"/>
              </a:tabLst>
            </a:pPr>
            <a:r>
              <a:rPr lang="en-US" altLang="en-US" sz="3600" b="1" dirty="0"/>
              <a:t>Shaders Overview</a:t>
            </a: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503238" y="2085279"/>
            <a:ext cx="9431337" cy="349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00956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840" rIns="0" bIns="0"/>
          <a:lstStyle>
            <a:lvl1pPr marL="863600" indent="-646113"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Aft>
                <a:spcPts val="600"/>
              </a:spcAft>
              <a:buSzPct val="45000"/>
              <a:buFont typeface="Wingdings" panose="05000000000000000000" pitchFamily="2" charset="2"/>
              <a:buChar char=""/>
            </a:pPr>
            <a:endParaRPr lang="en-US" altLang="en-US" dirty="0"/>
          </a:p>
          <a:p>
            <a:pPr>
              <a:spcAft>
                <a:spcPts val="6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/>
              <a:t>See 3d_and_2d_data_viewer.js</a:t>
            </a:r>
          </a:p>
          <a:p>
            <a:pPr>
              <a:spcAft>
                <a:spcPts val="6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AU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imageS</a:t>
            </a:r>
            <a:r>
              <a:rPr lang="en-AU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hader</a:t>
            </a:r>
            <a:r>
              <a:rPr lang="en-US" altLang="en-US" sz="2000" dirty="0"/>
              <a:t> – basic shader for 16-bit image display</a:t>
            </a:r>
          </a:p>
          <a:p>
            <a:pPr>
              <a:spcAft>
                <a:spcPts val="6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/>
              <a:t>Auto Enhance shaders:</a:t>
            </a:r>
          </a:p>
          <a:p>
            <a:pPr lvl="1">
              <a:spcAft>
                <a:spcPts val="6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shaderMinMaxLR</a:t>
            </a:r>
            <a:r>
              <a:rPr lang="en-AU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– </a:t>
            </a:r>
            <a:r>
              <a:rPr lang="en-US" sz="2000" b="0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horizontal pass</a:t>
            </a:r>
            <a:endParaRPr lang="en-AU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>
              <a:spcAft>
                <a:spcPts val="6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AU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shaderMinMaxBT</a:t>
            </a:r>
            <a:r>
              <a:rPr lang="en-AU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– </a:t>
            </a:r>
            <a:r>
              <a:rPr lang="en-AU" sz="2000" b="0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vertical pass</a:t>
            </a:r>
          </a:p>
          <a:p>
            <a:pPr lvl="1">
              <a:spcAft>
                <a:spcPts val="6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AU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shaderSmoothing</a:t>
            </a:r>
            <a:r>
              <a:rPr lang="en-AU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– </a:t>
            </a:r>
            <a:r>
              <a:rPr lang="en-AU" sz="2000" b="0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3x3 smoothing kernel</a:t>
            </a:r>
          </a:p>
          <a:p>
            <a:pPr lvl="1">
              <a:spcAft>
                <a:spcPts val="6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AU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shaderEqualize</a:t>
            </a:r>
            <a:r>
              <a:rPr lang="en-AU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– </a:t>
            </a:r>
            <a:r>
              <a:rPr lang="en-AU" sz="2000" b="0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remap intensity according to local min-max</a:t>
            </a:r>
          </a:p>
          <a:p>
            <a:pPr lvl="1">
              <a:spcAft>
                <a:spcPts val="6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AU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shaderUnsharpMask</a:t>
            </a:r>
            <a:r>
              <a:rPr lang="en-AU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– </a:t>
            </a:r>
            <a:r>
              <a:rPr lang="en-AU" sz="2000" b="0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apply unsharp mask kernel to counter smoothing</a:t>
            </a:r>
          </a:p>
        </p:txBody>
      </p:sp>
    </p:spTree>
    <p:extLst>
      <p:ext uri="{BB962C8B-B14F-4D97-AF65-F5344CB8AC3E}">
        <p14:creationId xmlns:p14="http://schemas.microsoft.com/office/powerpoint/2010/main" val="21190091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57200"/>
            <a:ext cx="7603699" cy="911225"/>
          </a:xfrm>
          <a:ln/>
        </p:spPr>
        <p:txBody>
          <a:bodyPr tIns="31680"/>
          <a:lstStyle/>
          <a:p>
            <a:pPr>
              <a:tabLst>
                <a:tab pos="723900" algn="l"/>
                <a:tab pos="1447800" algn="l"/>
                <a:tab pos="2170113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3513" algn="l"/>
                <a:tab pos="7237413" algn="l"/>
                <a:tab pos="7961313" algn="l"/>
                <a:tab pos="8686800" algn="l"/>
              </a:tabLst>
            </a:pPr>
            <a:r>
              <a:rPr lang="en-US" altLang="en-US" sz="3600" b="1" dirty="0"/>
              <a:t>Adaptive Contrast Enhancement</a:t>
            </a: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503238" y="2130999"/>
            <a:ext cx="9431337" cy="349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00956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840" rIns="0" bIns="0"/>
          <a:lstStyle>
            <a:lvl1pPr marL="863600" indent="-646113"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674687" indent="-457200">
              <a:spcAft>
                <a:spcPts val="1425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altLang="en-US" sz="2400" dirty="0"/>
              <a:t>Compute min/max for local neighborhood around pixel</a:t>
            </a:r>
          </a:p>
          <a:p>
            <a:pPr marL="674687" indent="-457200">
              <a:spcAft>
                <a:spcPts val="1425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altLang="en-US" sz="2400" dirty="0"/>
              <a:t>Neighboring pixel values are exponentially weighted by distance from current pixel (i.e. pixel being processed)</a:t>
            </a:r>
          </a:p>
          <a:p>
            <a:pPr marL="674687" indent="-457200">
              <a:spcAft>
                <a:spcPts val="1425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altLang="en-US" sz="2400" dirty="0"/>
              <a:t>Similar to convolving filter with Gaussian kernel</a:t>
            </a:r>
          </a:p>
          <a:p>
            <a:pPr marL="674687" indent="-457200">
              <a:spcAft>
                <a:spcPts val="1425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altLang="en-US" sz="2400" dirty="0"/>
              <a:t>Rapiscan implementation involves splitting into horizontal and vertical passes</a:t>
            </a:r>
          </a:p>
          <a:p>
            <a:pPr marL="674687" indent="-457200">
              <a:spcAft>
                <a:spcPts val="1425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altLang="en-US" sz="2400" dirty="0"/>
              <a:t>After min/max passes </a:t>
            </a:r>
          </a:p>
          <a:p>
            <a:pPr marL="217487" indent="0">
              <a:spcAft>
                <a:spcPts val="1425"/>
              </a:spcAft>
              <a:buSzPct val="45000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86191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57200"/>
            <a:ext cx="7603699" cy="911225"/>
          </a:xfrm>
          <a:ln/>
        </p:spPr>
        <p:txBody>
          <a:bodyPr tIns="31680"/>
          <a:lstStyle/>
          <a:p>
            <a:pPr>
              <a:tabLst>
                <a:tab pos="723900" algn="l"/>
                <a:tab pos="1447800" algn="l"/>
                <a:tab pos="2170113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3513" algn="l"/>
                <a:tab pos="7237413" algn="l"/>
                <a:tab pos="7961313" algn="l"/>
                <a:tab pos="8686800" algn="l"/>
              </a:tabLst>
            </a:pPr>
            <a:r>
              <a:rPr lang="en-US" altLang="en-US" sz="3600" b="1" dirty="0"/>
              <a:t>Adaptive Contrast Enhancement</a:t>
            </a: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13941" y="6766559"/>
            <a:ext cx="9252742" cy="562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00956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840" rIns="0" bIns="0"/>
          <a:lstStyle>
            <a:lvl1pPr marL="863600" indent="-646113"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217487" indent="0">
              <a:spcAft>
                <a:spcPts val="1425"/>
              </a:spcAft>
              <a:buSzPct val="45000"/>
            </a:pPr>
            <a:r>
              <a:rPr lang="en-US" altLang="en-US" sz="2000" dirty="0"/>
              <a:t>Rapiscan two-pass implementation avoids diagonals as computationally expensive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F313E88-766F-5191-5B58-6BC4E78434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123565"/>
              </p:ext>
            </p:extLst>
          </p:nvPr>
        </p:nvGraphicFramePr>
        <p:xfrm>
          <a:off x="1148715" y="1714500"/>
          <a:ext cx="5905500" cy="515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905440" imgH="5158800" progId="PBrush">
                  <p:embed/>
                </p:oleObj>
              </mc:Choice>
              <mc:Fallback>
                <p:oleObj name="Bitmap Image" r:id="rId3" imgW="5905440" imgH="5158800" progId="PBrush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CF313E88-766F-5191-5B58-6BC4E78434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8715" y="1714500"/>
                        <a:ext cx="5905500" cy="515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48689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57200"/>
            <a:ext cx="7603699" cy="911225"/>
          </a:xfrm>
          <a:ln/>
        </p:spPr>
        <p:txBody>
          <a:bodyPr tIns="31680"/>
          <a:lstStyle/>
          <a:p>
            <a:r>
              <a:rPr lang="en-AU" sz="28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shaderMinMaxLR</a:t>
            </a:r>
            <a:endParaRPr lang="en-AU" sz="28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60020" y="2011680"/>
            <a:ext cx="9774555" cy="491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00956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840" rIns="0" bIns="0"/>
          <a:lstStyle>
            <a:lvl1pPr marL="863600" indent="-646113"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void main(void) {</a:t>
            </a:r>
          </a:p>
          <a:p>
            <a:endParaRPr lang="en-AU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</a:t>
            </a:r>
            <a:r>
              <a:rPr lang="en-AU" sz="1600" dirty="0">
                <a:solidFill>
                  <a:schemeClr val="accent6"/>
                </a:solidFill>
                <a:latin typeface="Consolas" panose="020B0609020204030204" pitchFamily="49" charset="0"/>
              </a:rPr>
              <a:t>// get texture coordinate of current fragment</a:t>
            </a:r>
            <a:endParaRPr lang="en-AU" sz="1600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ivec2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vPixelCoord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ivec2(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gl_FragCoord.xy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</a:t>
            </a:r>
            <a:r>
              <a:rPr lang="en-AU" sz="1600" dirty="0">
                <a:solidFill>
                  <a:schemeClr val="accent6"/>
                </a:solidFill>
                <a:latin typeface="Consolas" panose="020B0609020204030204" pitchFamily="49" charset="0"/>
              </a:rPr>
              <a:t>// look up current minmax from either original image (first pass)</a:t>
            </a:r>
          </a:p>
          <a:p>
            <a:r>
              <a:rPr lang="en-AU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  </a:t>
            </a:r>
            <a:r>
              <a:rPr lang="en-AU" sz="16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// or </a:t>
            </a:r>
            <a:r>
              <a:rPr lang="en-AU" sz="1600" dirty="0">
                <a:solidFill>
                  <a:schemeClr val="accent6"/>
                </a:solidFill>
                <a:latin typeface="Consolas" panose="020B0609020204030204" pitchFamily="49" charset="0"/>
              </a:rPr>
              <a:t>minmax FBO</a:t>
            </a:r>
            <a:endParaRPr lang="en-AU" sz="1600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int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flippedRow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uFlipped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&gt; 0 ? uRows-1-vPixelCoord.y :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vPixelCoord.y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vec4 lookup =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texelFetch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uImageSampler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ivec2(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vPixelCoord.x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flippedRow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), 0);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float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localMinL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localMinR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localMaxL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localMaxR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if(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uFlipped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&gt; 0){</a:t>
            </a:r>
          </a:p>
          <a:p>
            <a:r>
              <a:rPr lang="en-AU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		</a:t>
            </a:r>
            <a:r>
              <a:rPr lang="en-AU" sz="1600" dirty="0">
                <a:solidFill>
                  <a:schemeClr val="accent6"/>
                </a:solidFill>
                <a:latin typeface="Consolas" panose="020B0609020204030204" pitchFamily="49" charset="0"/>
              </a:rPr>
              <a:t>// initialize minmax to original image value</a:t>
            </a:r>
            <a:endParaRPr lang="en-AU" sz="1600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localMinL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localMinR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localMaxL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localMaxR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intensity(lookup); 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}else{</a:t>
            </a:r>
          </a:p>
          <a:p>
            <a:r>
              <a:rPr lang="en-AU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		</a:t>
            </a:r>
            <a:r>
              <a:rPr lang="en-AU" sz="1600" dirty="0">
                <a:solidFill>
                  <a:schemeClr val="accent6"/>
                </a:solidFill>
                <a:latin typeface="Consolas" panose="020B0609020204030204" pitchFamily="49" charset="0"/>
              </a:rPr>
              <a:t>// unpack min and max components from texture</a:t>
            </a:r>
            <a:endParaRPr lang="en-AU" sz="1600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localMinL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localMinR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vec2ToFloat(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lookup.rg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localMaxL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localMaxR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vec2ToFloat(lookup.ba);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487" indent="0">
              <a:spcAft>
                <a:spcPts val="600"/>
              </a:spcAft>
              <a:buSzPct val="45000"/>
            </a:pPr>
            <a:endParaRPr lang="en-AU" sz="1600" b="0" dirty="0"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561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57200"/>
            <a:ext cx="7603699" cy="911225"/>
          </a:xfrm>
          <a:ln/>
        </p:spPr>
        <p:txBody>
          <a:bodyPr tIns="31680"/>
          <a:lstStyle/>
          <a:p>
            <a:r>
              <a:rPr lang="en-AU" sz="28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shaderMinMaxLR</a:t>
            </a:r>
            <a:endParaRPr lang="en-AU" sz="28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" y="1368426"/>
            <a:ext cx="9921240" cy="6072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00956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840" rIns="0" bIns="0"/>
          <a:lstStyle>
            <a:lvl1pPr marL="863600" indent="-646113"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float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6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   // exponential falloff factor based on distance from current pixel</a:t>
            </a: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float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expScale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float(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uWindowSize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uWindowSize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6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   // get left sample from current source ping-pong FBO</a:t>
            </a: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if(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vPixelCoord.x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uWindowSize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){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lookup =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texelFetch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uImageSampler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ivec2(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vPixelCoord.x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uWindowSize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flippedRow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), 0);</a:t>
            </a:r>
          </a:p>
          <a:p>
            <a:r>
              <a:rPr lang="en-AU" sz="1600" dirty="0">
                <a:solidFill>
                  <a:srgbClr val="CE9178"/>
                </a:solidFill>
                <a:latin typeface="Consolas" panose="020B0609020204030204" pitchFamily="49" charset="0"/>
              </a:rPr>
              <a:t>		</a:t>
            </a:r>
            <a:r>
              <a:rPr lang="en-AU" sz="1600" dirty="0">
                <a:solidFill>
                  <a:schemeClr val="accent6"/>
                </a:solidFill>
                <a:latin typeface="Consolas" panose="020B0609020204030204" pitchFamily="49" charset="0"/>
              </a:rPr>
              <a:t>// update minmax at pixel with contribution from row sample, </a:t>
            </a:r>
          </a:p>
          <a:p>
            <a:r>
              <a:rPr lang="en-AU" sz="1600" dirty="0">
                <a:solidFill>
                  <a:schemeClr val="accent6"/>
                </a:solidFill>
                <a:latin typeface="Consolas" panose="020B0609020204030204" pitchFamily="49" charset="0"/>
              </a:rPr>
              <a:t>		// scaled with exponential distance falloff</a:t>
            </a:r>
            <a:endParaRPr lang="en-AU" sz="1600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if(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uFlipped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&gt; 0){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intensity(lookup); 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}else{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vec2ToFloat(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lookup.rg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vec2ToFloat(lookup.ba);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if(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localMinL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){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float diff =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localMinL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localMinL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+= diff * exp(-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uMinusR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* diff *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expScale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if(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localMaxL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){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float diff =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localMaxL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localMaxL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+= diff * exp(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uMinusR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* diff *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expScale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07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57200"/>
            <a:ext cx="7603699" cy="911225"/>
          </a:xfrm>
          <a:ln/>
        </p:spPr>
        <p:txBody>
          <a:bodyPr tIns="31680"/>
          <a:lstStyle/>
          <a:p>
            <a:r>
              <a:rPr lang="en-AU" sz="28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shaderMinMaxLR</a:t>
            </a:r>
            <a:endParaRPr lang="en-AU" sz="28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" y="1368426"/>
            <a:ext cx="9921240" cy="6072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00956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840" rIns="0" bIns="0"/>
          <a:lstStyle>
            <a:lvl1pPr marL="863600" indent="-646113"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AU" sz="16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   // get right sample from current source ping-pong FBO</a:t>
            </a:r>
            <a:endParaRPr lang="en-AU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if(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vPixelCoord.x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uColumns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uWindowSize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){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lookup =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texelFetch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uImageSampler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ivec2(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vPixelCoord.x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uWindowSize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flippedRow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), 0);</a:t>
            </a:r>
          </a:p>
          <a:p>
            <a:r>
              <a:rPr lang="en-AU" sz="1600" dirty="0">
                <a:solidFill>
                  <a:schemeClr val="accent6"/>
                </a:solidFill>
                <a:latin typeface="Consolas" panose="020B0609020204030204" pitchFamily="49" charset="0"/>
              </a:rPr>
              <a:t>		// update minmax at pixel with contribution from row sample, </a:t>
            </a:r>
          </a:p>
          <a:p>
            <a:r>
              <a:rPr lang="en-AU" sz="1600" dirty="0">
                <a:solidFill>
                  <a:schemeClr val="accent6"/>
                </a:solidFill>
                <a:latin typeface="Consolas" panose="020B0609020204030204" pitchFamily="49" charset="0"/>
              </a:rPr>
              <a:t>		// scaled with exponential distance falloff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if(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uFlipped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&gt; 0){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intensity(lookup);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}else{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vec2ToFloat(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lookup.rg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vec2ToFloat(lookup.ba);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if(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localMinR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){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float diff =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localMinR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localMinR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+= diff * exp(-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uMinusR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* diff *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expScale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if(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localMaxR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){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float diff =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localMaxR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localMaxR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+= diff * exp(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uMinusR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* diff *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expScale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AU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  // s</a:t>
            </a:r>
            <a:r>
              <a:rPr lang="en-AU" sz="16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tore updated minmax in current destination ping-pong FBO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fragColor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vec4(floatToVec2(min(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localMinL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localMinR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)), </a:t>
            </a:r>
          </a:p>
          <a:p>
            <a:r>
              <a:rPr lang="en-AU" sz="1600" dirty="0">
                <a:solidFill>
                  <a:srgbClr val="CE9178"/>
                </a:solidFill>
                <a:latin typeface="Consolas" panose="020B0609020204030204" pitchFamily="49" charset="0"/>
              </a:rPr>
              <a:t>				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floatToVec2(max(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localMaxL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localMaxR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)));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8527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819</Words>
  <Application>Microsoft Office PowerPoint</Application>
  <PresentationFormat>Custom</PresentationFormat>
  <Paragraphs>146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Times New Roman</vt:lpstr>
      <vt:lpstr>Wingdings</vt:lpstr>
      <vt:lpstr>Office Theme</vt:lpstr>
      <vt:lpstr>Bitmap Image</vt:lpstr>
      <vt:lpstr>PowerPoint Presentation</vt:lpstr>
      <vt:lpstr>Agenda</vt:lpstr>
      <vt:lpstr>Content</vt:lpstr>
      <vt:lpstr>Shaders Overview</vt:lpstr>
      <vt:lpstr>Adaptive Contrast Enhancement</vt:lpstr>
      <vt:lpstr>Adaptive Contrast Enhancement</vt:lpstr>
      <vt:lpstr>shaderMinMaxLR</vt:lpstr>
      <vt:lpstr>shaderMinMaxLR</vt:lpstr>
      <vt:lpstr>shaderMinMaxLR</vt:lpstr>
      <vt:lpstr>Questions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Bala</dc:creator>
  <cp:lastModifiedBy>Graphics Guru</cp:lastModifiedBy>
  <cp:revision>6</cp:revision>
  <dcterms:created xsi:type="dcterms:W3CDTF">2019-07-07T13:45:24Z</dcterms:created>
  <dcterms:modified xsi:type="dcterms:W3CDTF">2022-07-04T02:33:02Z</dcterms:modified>
</cp:coreProperties>
</file>