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9" r:id="rId3"/>
    <p:sldId id="596" r:id="rId4"/>
    <p:sldId id="597" r:id="rId5"/>
    <p:sldId id="598" r:id="rId6"/>
    <p:sldId id="599" r:id="rId7"/>
    <p:sldId id="600" r:id="rId8"/>
    <p:sldId id="570" r:id="rId9"/>
    <p:sldId id="595" r:id="rId10"/>
    <p:sldId id="381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E3B1E-7D1A-4352-AF5F-2DFC015927AD}" v="10" dt="2022-07-03T12:11:33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9704" autoAdjust="0"/>
  </p:normalViewPr>
  <p:slideViewPr>
    <p:cSldViewPr snapToGrid="0">
      <p:cViewPr varScale="1">
        <p:scale>
          <a:sx n="67" d="100"/>
          <a:sy n="67" d="100"/>
        </p:scale>
        <p:origin x="15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ics Guru" userId="d850d2d1f9c44abc" providerId="LiveId" clId="{8EEE3B1E-7D1A-4352-AF5F-2DFC015927AD}"/>
    <pc:docChg chg="undo custSel addSld delSld modSld">
      <pc:chgData name="Graphics Guru" userId="d850d2d1f9c44abc" providerId="LiveId" clId="{8EEE3B1E-7D1A-4352-AF5F-2DFC015927AD}" dt="2022-07-03T14:24:27.313" v="1597" actId="20577"/>
      <pc:docMkLst>
        <pc:docMk/>
      </pc:docMkLst>
      <pc:sldChg chg="modSp mod">
        <pc:chgData name="Graphics Guru" userId="d850d2d1f9c44abc" providerId="LiveId" clId="{8EEE3B1E-7D1A-4352-AF5F-2DFC015927AD}" dt="2022-07-02T17:15:23.766" v="73" actId="20577"/>
        <pc:sldMkLst>
          <pc:docMk/>
          <pc:sldMk cId="0" sldId="256"/>
        </pc:sldMkLst>
        <pc:spChg chg="mod">
          <ac:chgData name="Graphics Guru" userId="d850d2d1f9c44abc" providerId="LiveId" clId="{8EEE3B1E-7D1A-4352-AF5F-2DFC015927AD}" dt="2022-07-02T17:15:23.766" v="73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Graphics Guru" userId="d850d2d1f9c44abc" providerId="LiveId" clId="{8EEE3B1E-7D1A-4352-AF5F-2DFC015927AD}" dt="2022-07-02T17:15:56.659" v="74" actId="2696"/>
        <pc:sldMkLst>
          <pc:docMk/>
          <pc:sldMk cId="0" sldId="258"/>
        </pc:sldMkLst>
      </pc:sldChg>
      <pc:sldChg chg="del">
        <pc:chgData name="Graphics Guru" userId="d850d2d1f9c44abc" providerId="LiveId" clId="{8EEE3B1E-7D1A-4352-AF5F-2DFC015927AD}" dt="2022-07-02T17:28:03.779" v="111" actId="47"/>
        <pc:sldMkLst>
          <pc:docMk/>
          <pc:sldMk cId="0" sldId="380"/>
        </pc:sldMkLst>
      </pc:sldChg>
      <pc:sldChg chg="modSp mod">
        <pc:chgData name="Graphics Guru" userId="d850d2d1f9c44abc" providerId="LiveId" clId="{8EEE3B1E-7D1A-4352-AF5F-2DFC015927AD}" dt="2022-07-02T17:43:20.749" v="343" actId="403"/>
        <pc:sldMkLst>
          <pc:docMk/>
          <pc:sldMk cId="2768177444" sldId="479"/>
        </pc:sldMkLst>
        <pc:spChg chg="mod">
          <ac:chgData name="Graphics Guru" userId="d850d2d1f9c44abc" providerId="LiveId" clId="{8EEE3B1E-7D1A-4352-AF5F-2DFC015927AD}" dt="2022-07-02T17:31:50.359" v="118" actId="20577"/>
          <ac:spMkLst>
            <pc:docMk/>
            <pc:sldMk cId="2768177444" sldId="479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2T17:43:20.749" v="343" actId="403"/>
          <ac:spMkLst>
            <pc:docMk/>
            <pc:sldMk cId="2768177444" sldId="479"/>
            <ac:spMk id="68610" creationId="{00000000-0000-0000-0000-000000000000}"/>
          </ac:spMkLst>
        </pc:spChg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754942375" sldId="48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772252205" sldId="48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47465567" sldId="48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71786756" sldId="48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86215968" sldId="48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89204528" sldId="48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339777890" sldId="48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785556587" sldId="48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565478527" sldId="49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10819633" sldId="49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761895324" sldId="49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01001585" sldId="49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73429872" sldId="49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37373647" sldId="49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12147443" sldId="49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3782638" sldId="49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03100494" sldId="49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46105216" sldId="49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37435674" sldId="50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41253743" sldId="50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34544420" sldId="50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16958112" sldId="50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00474079" sldId="50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044800156" sldId="50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03101936" sldId="50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16264067" sldId="50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683585212" sldId="51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28868564" sldId="51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07900702" sldId="51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94746296" sldId="52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896106879" sldId="52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4286149" sldId="52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64975332" sldId="52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70549746" sldId="52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040114422" sldId="52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33564974" sldId="52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40807520" sldId="53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339127265" sldId="53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53498951" sldId="53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21472888" sldId="53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57256708" sldId="53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127363851" sldId="53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48970850" sldId="53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32592769" sldId="53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539520778" sldId="53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89584131" sldId="54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59915059" sldId="54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7536682" sldId="54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26197237" sldId="54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5105978" sldId="54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19021310" sldId="54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756204305" sldId="54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501629012" sldId="54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135438350" sldId="54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1976491" sldId="55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290354704" sldId="55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60344200" sldId="55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530582326" sldId="55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82594044" sldId="55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571959282" sldId="55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83893066" sldId="55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048426812" sldId="55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40438462" sldId="55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840319773" sldId="56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439755556" sldId="56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89877287" sldId="56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4016228" sldId="56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82797929" sldId="56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12157829" sldId="56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683137420" sldId="56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00772136" sldId="56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158274198" sldId="56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03612568" sldId="57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80911990" sldId="57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994154639" sldId="57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10686565" sldId="57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10865044" sldId="57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978096652" sldId="57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774419651" sldId="57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24907666" sldId="57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94525367" sldId="58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96734494" sldId="581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223483683" sldId="58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918347180" sldId="58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47998066" sldId="584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4207858777" sldId="585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65820868" sldId="586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654063898" sldId="587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9708358" sldId="588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1649120360" sldId="589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514744924" sldId="590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879954323" sldId="592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3437304180" sldId="593"/>
        </pc:sldMkLst>
      </pc:sldChg>
      <pc:sldChg chg="del">
        <pc:chgData name="Graphics Guru" userId="d850d2d1f9c44abc" providerId="LiveId" clId="{8EEE3B1E-7D1A-4352-AF5F-2DFC015927AD}" dt="2022-07-02T17:27:56.254" v="110" actId="47"/>
        <pc:sldMkLst>
          <pc:docMk/>
          <pc:sldMk cId="2921892290" sldId="594"/>
        </pc:sldMkLst>
      </pc:sldChg>
      <pc:sldChg chg="addSp delSp modSp add mod">
        <pc:chgData name="Graphics Guru" userId="d850d2d1f9c44abc" providerId="LiveId" clId="{8EEE3B1E-7D1A-4352-AF5F-2DFC015927AD}" dt="2022-07-03T14:24:27.313" v="1597" actId="20577"/>
        <pc:sldMkLst>
          <pc:docMk/>
          <pc:sldMk cId="1000022211" sldId="596"/>
        </pc:sldMkLst>
        <pc:spChg chg="add del">
          <ac:chgData name="Graphics Guru" userId="d850d2d1f9c44abc" providerId="LiveId" clId="{8EEE3B1E-7D1A-4352-AF5F-2DFC015927AD}" dt="2022-07-03T04:32:26.347" v="450" actId="22"/>
          <ac:spMkLst>
            <pc:docMk/>
            <pc:sldMk cId="1000022211" sldId="596"/>
            <ac:spMk id="5" creationId="{203E7181-0FBD-66DF-2EED-69AADC965061}"/>
          </ac:spMkLst>
        </pc:spChg>
        <pc:spChg chg="mod">
          <ac:chgData name="Graphics Guru" userId="d850d2d1f9c44abc" providerId="LiveId" clId="{8EEE3B1E-7D1A-4352-AF5F-2DFC015927AD}" dt="2022-07-03T14:24:14.591" v="1594" actId="20577"/>
          <ac:spMkLst>
            <pc:docMk/>
            <pc:sldMk cId="1000022211" sldId="596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14:24:27.313" v="1597" actId="20577"/>
          <ac:spMkLst>
            <pc:docMk/>
            <pc:sldMk cId="1000022211" sldId="596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04:44:27.295" v="759" actId="113"/>
        <pc:sldMkLst>
          <pc:docMk/>
          <pc:sldMk cId="2119009102" sldId="597"/>
        </pc:sldMkLst>
        <pc:spChg chg="mod">
          <ac:chgData name="Graphics Guru" userId="d850d2d1f9c44abc" providerId="LiveId" clId="{8EEE3B1E-7D1A-4352-AF5F-2DFC015927AD}" dt="2022-07-03T04:29:05.285" v="360" actId="20577"/>
          <ac:spMkLst>
            <pc:docMk/>
            <pc:sldMk cId="2119009102" sldId="597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04:44:27.295" v="759" actId="113"/>
          <ac:spMkLst>
            <pc:docMk/>
            <pc:sldMk cId="2119009102" sldId="597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25:29.940" v="1552" actId="20577"/>
        <pc:sldMkLst>
          <pc:docMk/>
          <pc:sldMk cId="1840561714" sldId="598"/>
        </pc:sldMkLst>
        <pc:spChg chg="mod">
          <ac:chgData name="Graphics Guru" userId="d850d2d1f9c44abc" providerId="LiveId" clId="{8EEE3B1E-7D1A-4352-AF5F-2DFC015927AD}" dt="2022-07-03T12:00:18.882" v="769" actId="20577"/>
          <ac:spMkLst>
            <pc:docMk/>
            <pc:sldMk cId="1840561714" sldId="598"/>
            <ac:spMk id="68609" creationId="{00000000-0000-0000-0000-000000000000}"/>
          </ac:spMkLst>
        </pc:spChg>
        <pc:spChg chg="mod">
          <ac:chgData name="Graphics Guru" userId="d850d2d1f9c44abc" providerId="LiveId" clId="{8EEE3B1E-7D1A-4352-AF5F-2DFC015927AD}" dt="2022-07-03T12:25:29.940" v="1552" actId="20577"/>
          <ac:spMkLst>
            <pc:docMk/>
            <pc:sldMk cId="1840561714" sldId="598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15:39.309" v="1541" actId="20577"/>
        <pc:sldMkLst>
          <pc:docMk/>
          <pc:sldMk cId="210707199" sldId="599"/>
        </pc:sldMkLst>
        <pc:spChg chg="mod">
          <ac:chgData name="Graphics Guru" userId="d850d2d1f9c44abc" providerId="LiveId" clId="{8EEE3B1E-7D1A-4352-AF5F-2DFC015927AD}" dt="2022-07-03T12:15:39.309" v="1541" actId="20577"/>
          <ac:spMkLst>
            <pc:docMk/>
            <pc:sldMk cId="210707199" sldId="599"/>
            <ac:spMk id="68610" creationId="{00000000-0000-0000-0000-000000000000}"/>
          </ac:spMkLst>
        </pc:spChg>
      </pc:sldChg>
      <pc:sldChg chg="modSp add mod">
        <pc:chgData name="Graphics Guru" userId="d850d2d1f9c44abc" providerId="LiveId" clId="{8EEE3B1E-7D1A-4352-AF5F-2DFC015927AD}" dt="2022-07-03T12:25:58.245" v="1561" actId="20577"/>
        <pc:sldMkLst>
          <pc:docMk/>
          <pc:sldMk cId="2299852756" sldId="600"/>
        </pc:sldMkLst>
        <pc:spChg chg="mod">
          <ac:chgData name="Graphics Guru" userId="d850d2d1f9c44abc" providerId="LiveId" clId="{8EEE3B1E-7D1A-4352-AF5F-2DFC015927AD}" dt="2022-07-03T12:25:58.245" v="1561" actId="20577"/>
          <ac:spMkLst>
            <pc:docMk/>
            <pc:sldMk cId="2299852756" sldId="600"/>
            <ac:spMk id="68610" creationId="{00000000-0000-0000-0000-000000000000}"/>
          </ac:spMkLst>
        </pc:spChg>
      </pc:sldChg>
      <pc:sldMasterChg chg="delSldLayout">
        <pc:chgData name="Graphics Guru" userId="d850d2d1f9c44abc" providerId="LiveId" clId="{8EEE3B1E-7D1A-4352-AF5F-2DFC015927AD}" dt="2022-07-02T17:27:56.254" v="110" actId="47"/>
        <pc:sldMasterMkLst>
          <pc:docMk/>
          <pc:sldMasterMk cId="0" sldId="2147483648"/>
        </pc:sldMasterMkLst>
        <pc:sldLayoutChg chg="del">
          <pc:chgData name="Graphics Guru" userId="d850d2d1f9c44abc" providerId="LiveId" clId="{8EEE3B1E-7D1A-4352-AF5F-2DFC015927AD}" dt="2022-07-02T17:27:56.254" v="110" actId="47"/>
          <pc:sldLayoutMkLst>
            <pc:docMk/>
            <pc:sldMasterMk cId="0" sldId="2147483648"/>
            <pc:sldLayoutMk cId="4160939526" sldId="21474836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E7C3A87-909C-46D2-B5B1-A24FE504AC00}" type="slidenum">
              <a:t>‹#›</a:t>
            </a:fld>
            <a:endParaRPr lang="en-AU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38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640" y="812880"/>
            <a:ext cx="5343480" cy="400679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39" y="5078520"/>
            <a:ext cx="6046920" cy="48099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en-AU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240" y="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68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  <a:defRPr lang="en-US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Arial Unicode MS" pitchFamily="34"/>
              </a:defRPr>
            </a:lvl1pPr>
          </a:lstStyle>
          <a:p>
            <a:pPr lvl="0"/>
            <a:fld id="{34A2BC3A-BC4F-40E1-851E-E9720AA10DE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3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AU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D04CB3C-D6E6-461C-8EC7-3D94954EF37D}" type="slidenum">
              <a:t>1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E085AD7B-81FA-4852-B7A1-1E30EF220151}" type="slidenum">
              <a:t>1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/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55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6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4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8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04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ED7E9E-91F3-4541-BE13-AEB1F7C7F271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0113" algn="l"/>
                <a:tab pos="2894013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95000"/>
              </a:lnSpc>
            </a:pPr>
            <a:fld id="{A1F0E694-43BC-4997-8B97-927685DD5FAC}" type="slidenum">
              <a:rPr lang="en-US" altLang="en-US" sz="1400">
                <a:latin typeface="Times New Roman" panose="02020603050405020304" pitchFamily="18" charset="0"/>
              </a:rPr>
              <a:pPr algn="r">
                <a:lnSpc>
                  <a:spcPct val="95000"/>
                </a:lnSpc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62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9575230-7AFF-4F73-9137-B84871ECE2C4}" type="slidenum">
              <a:t>9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4058D169-B84B-47DA-BEC7-ED4EAE281E87}" type="slidenum">
              <a:t>9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360" cy="4811760"/>
          </a:xfrm>
        </p:spPr>
        <p:txBody>
          <a:bodyPr wrap="none"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98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82404CC-1BB2-49C8-8DF5-858FBB1C0C3F}" type="slidenum">
              <a:t>10</a:t>
            </a:fld>
            <a:endParaRPr lang="en-US" dirty="0"/>
          </a:p>
        </p:txBody>
      </p:sp>
      <p:sp>
        <p:nvSpPr>
          <p:cNvPr id="2" name="Rectangle 6"/>
          <p:cNvSpPr txBox="1"/>
          <p:nvPr/>
        </p:nvSpPr>
        <p:spPr>
          <a:xfrm>
            <a:off x="4278240" y="10156680"/>
            <a:ext cx="3279600" cy="53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</a:tabLst>
            </a:pPr>
            <a:fld id="{C109EC5A-B015-4140-B0D8-5D4B0D5B28DD}" type="slidenum">
              <a:t>10</a:t>
            </a:fld>
            <a:endParaRPr lang="en-US" sz="1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Arial Unicode MS" pitchFamily="34"/>
            </a:endParaRPr>
          </a:p>
        </p:txBody>
      </p:sp>
      <p:sp>
        <p:nvSpPr>
          <p:cNvPr id="3" name="Rectangl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00CC99"/>
          </a:solidFill>
          <a:ln w="12600" cap="flat">
            <a:solidFill>
              <a:srgbClr val="00956F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360" cy="4811760"/>
          </a:xfrm>
        </p:spPr>
        <p:txBody>
          <a:bodyPr wrap="none" anchor="ctr"/>
          <a:lstStyle/>
          <a:p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marL="0" indent="0" algn="ctr"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5B3AD-557F-4552-AE21-0A4A158E6A9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DD1B27-0791-4B7B-BDBD-5F750E539D8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5840" y="301680"/>
            <a:ext cx="2266920" cy="645480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49919" cy="6454800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5AEBB-71E5-4438-880E-F06FD223DE9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_2c_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445788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>
              <a:defRPr lang="en-AU">
                <a:cs typeface="Lucida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DF279-8405-4490-9A82-CAE57615B0A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87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E9E36-5A9E-4263-909C-114F3140F762}" type="slidenum">
              <a:t>‹#›</a:t>
            </a:fld>
            <a:endParaRPr lang="en-US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383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_2c_ Text_2c_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445788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C4330-A823-445F-9A0D-7BDE8CD165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3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_2c_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78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113440" y="1768320"/>
            <a:ext cx="4459320" cy="498780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1D0225-98ED-40D2-9983-829BD8445C1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1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3238" y="4338638"/>
            <a:ext cx="4457700" cy="2417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7226300" y="6886575"/>
            <a:ext cx="2344738" cy="517525"/>
          </a:xfrm>
        </p:spPr>
        <p:txBody>
          <a:bodyPr/>
          <a:lstStyle>
            <a:lvl1pPr>
              <a:defRPr/>
            </a:lvl1pPr>
          </a:lstStyle>
          <a:p>
            <a:fld id="{CC44BA0A-CBF5-4E75-941B-C6453135715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90694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850366-7A82-4B32-B4E5-6977E0F36229}" type="slidenum">
              <a:t>‹#›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1176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 marL="0" indent="0">
              <a:defRPr lang="en-US"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1215FF-9D10-431D-8CDB-79FD0E72994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788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3440" y="1768320"/>
            <a:ext cx="4459320" cy="498780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DAA498-536A-4238-9970-6F276F9937BB}" type="slidenum">
              <a:t>‹#›</a:t>
            </a:fld>
            <a:endParaRPr lang="en-US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27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44617-4428-431A-B7FB-34572AB47B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7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1A52BF-157B-4EB9-AAF4-D494732BFF2F}" type="slidenum">
              <a:t>‹#›</a:t>
            </a:fld>
            <a:endParaRPr lang="en-US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69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60EF13-E6FF-480B-AB29-9AD020A61C6E}" type="slidenum">
              <a:t>‹#›</a:t>
            </a:fld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lang="en-AU"/>
            </a:lvl1pPr>
          </a:lstStyle>
          <a:p>
            <a:endParaRPr lang="en-AU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 tIns="0"/>
          <a:lstStyle>
            <a:lvl1pPr>
              <a:spcAft>
                <a:spcPts val="1417"/>
              </a:spcAft>
              <a:defRPr lang="en-AU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1329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tIns="28080" anchor="t" anchorCtr="0"/>
          <a:lstStyle>
            <a:lvl1pPr marL="343080" indent="-343080" algn="l">
              <a:spcAft>
                <a:spcPts val="1426"/>
              </a:spcAft>
              <a:defRPr lang="en-US"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 marL="0" indent="0">
              <a:defRPr lang="en-US"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95F9E-45CA-41E3-9BB9-249B9D3E950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tIns="28080" anchor="t" anchorCtr="0"/>
          <a:lstStyle>
            <a:lvl1pPr>
              <a:defRPr lang="en-AU">
                <a:cs typeface="Lucida Sans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 marL="0" indent="0">
              <a:defRPr lang="en-US"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AU"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FCA799-E6B8-42B8-A4B9-E7A3C20C9D2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80" y="301680"/>
            <a:ext cx="9069480" cy="12603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503280" y="1768320"/>
            <a:ext cx="9069480" cy="4987800"/>
          </a:xfrm>
          <a:prstGeom prst="rect">
            <a:avLst/>
          </a:prstGeom>
          <a:noFill/>
          <a:ln>
            <a:noFill/>
          </a:ln>
        </p:spPr>
        <p:txBody>
          <a:bodyPr wrap="square" lIns="0" tIns="28080" rIns="0" bIns="0" anchor="t" anchorCtr="0">
            <a:no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80" y="6886440"/>
            <a:ext cx="234648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AU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</a:tabLst>
              <a:defRPr lang="en-US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Arial Unicode MS" pitchFamily="34"/>
              </a:defRPr>
            </a:lvl1pPr>
          </a:lstStyle>
          <a:p>
            <a:pPr lvl="0"/>
            <a:fld id="{EB832F5B-FAA4-4CD6-BDA7-7A7213491972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ctr" rtl="0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1pPr>
    </p:titleStyle>
    <p:bodyStyle>
      <a:lvl1pPr marL="343080" marR="0" lvl="0" indent="-343080" algn="l" rtl="0" hangingPunct="0">
        <a:lnSpc>
          <a:spcPct val="93000"/>
        </a:lnSpc>
        <a:spcBef>
          <a:spcPts val="0"/>
        </a:spcBef>
        <a:spcAft>
          <a:spcPts val="1426"/>
        </a:spcAft>
        <a:buNone/>
        <a:tabLst/>
        <a:defRPr lang="en-GB" sz="32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1pPr>
      <a:lvl2pPr marL="743040" marR="0" lvl="1" indent="-285840" algn="l" rtl="0" hangingPunct="0">
        <a:lnSpc>
          <a:spcPct val="93000"/>
        </a:lnSpc>
        <a:spcBef>
          <a:spcPts val="0"/>
        </a:spcBef>
        <a:spcAft>
          <a:spcPts val="1140"/>
        </a:spcAft>
        <a:buNone/>
        <a:tabLst/>
        <a:defRPr lang="en-GB" sz="28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2pPr>
      <a:lvl3pPr marL="1143000" marR="0" lvl="2" indent="-228600" algn="l" rtl="0" hangingPunct="0">
        <a:lnSpc>
          <a:spcPct val="93000"/>
        </a:lnSpc>
        <a:spcBef>
          <a:spcPts val="0"/>
        </a:spcBef>
        <a:spcAft>
          <a:spcPts val="850"/>
        </a:spcAft>
        <a:buNone/>
        <a:tabLst/>
        <a:defRPr lang="en-GB" sz="24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3pPr>
      <a:lvl4pPr marL="1600200" marR="0" lvl="3" indent="-228600" algn="l" rtl="0" hangingPunct="0">
        <a:lnSpc>
          <a:spcPct val="93000"/>
        </a:lnSpc>
        <a:spcBef>
          <a:spcPts val="0"/>
        </a:spcBef>
        <a:spcAft>
          <a:spcPts val="575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4pPr>
      <a:lvl5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5pPr>
      <a:lvl6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6pPr>
      <a:lvl7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7pPr>
      <a:lvl8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8pPr>
      <a:lvl9pPr marL="2057400" marR="0" lvl="4" indent="-228600" algn="l" rtl="0" hangingPunct="0">
        <a:lnSpc>
          <a:spcPct val="93000"/>
        </a:lnSpc>
        <a:spcBef>
          <a:spcPts val="0"/>
        </a:spcBef>
        <a:spcAft>
          <a:spcPts val="289"/>
        </a:spcAft>
        <a:buNone/>
        <a:tabLst/>
        <a:defRPr lang="en-GB" sz="2000" b="0" i="0" u="none" strike="noStrike" kern="1200" spc="0" baseline="0">
          <a:ln>
            <a:noFill/>
          </a:ln>
          <a:solidFill>
            <a:srgbClr val="000000"/>
          </a:solidFill>
          <a:latin typeface="Arial" pitchFamily="18"/>
          <a:ea typeface="Microsoft YaHei" pitchFamily="2"/>
          <a:cs typeface="Arial Unicode M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vis3d/rapiscan-training-20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i-mango/Papaya" TargetMode="External"/><Relationship Id="rId3" Type="http://schemas.openxmlformats.org/officeDocument/2006/relationships/hyperlink" Target="http://www.informit.com/store/computer-graphics-principles-and-practice-9780321399526" TargetMode="External"/><Relationship Id="rId7" Type="http://schemas.openxmlformats.org/officeDocument/2006/relationships/hyperlink" Target="http://ric.uthscsa.edu/mango/papay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WebGL-Beginners-Guide-Diego-Cantor/dp/184969172X?tag=realtimerenderin" TargetMode="External"/><Relationship Id="rId5" Type="http://schemas.openxmlformats.org/officeDocument/2006/relationships/hyperlink" Target="http://www.amazon.com/WebGL-Up-Running-Tony-Parisi/dp/144932357X?tag=realtimerenderin" TargetMode="External"/><Relationship Id="rId4" Type="http://schemas.openxmlformats.org/officeDocument/2006/relationships/hyperlink" Target="http://www.cs.colostate.edu/~cs410/yr2013fa/home_progress.php" TargetMode="External"/><Relationship Id="rId9" Type="http://schemas.openxmlformats.org/officeDocument/2006/relationships/hyperlink" Target="http://dicomiseasy.blogspot.com/2011/10/introduction-to-dicom-chapter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968" y="85061"/>
            <a:ext cx="9070920" cy="7283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888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Image Enhancement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with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44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WebGL</a:t>
            </a:r>
            <a:endParaRPr lang="en-US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44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2022.07.04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lvl="0" algn="ctr" hangingPunct="0">
              <a:lnSpc>
                <a:spcPct val="93000"/>
              </a:lnSpc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600" i="1" dirty="0"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Rapiscan Systems</a:t>
            </a:r>
            <a:endParaRPr lang="en-US" sz="3600" b="0" i="1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endParaRPr lang="en-US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icrosoft YaHei" pitchFamily="2"/>
              <a:cs typeface="Arial Unicode MS" pitchFamily="34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Karthik Bala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KBVIS Technologies Pvt. Ltd.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3d@kbvis.com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3400" y="5095738"/>
            <a:ext cx="1560239" cy="17850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3280" y="301680"/>
            <a:ext cx="9070920" cy="6456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3360" rIns="0" bIns="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7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 Unicode MS" pitchFamily="34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Agenda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Adaptive Contrast</a:t>
            </a:r>
          </a:p>
          <a:p>
            <a:pPr marL="914400" lvl="3" indent="-4064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Algorithm</a:t>
            </a:r>
          </a:p>
          <a:p>
            <a:pPr marL="914400" lvl="3" indent="-4064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WebGL Shader implementation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BxFusion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BxFusion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JS implementation</a:t>
            </a:r>
          </a:p>
          <a:p>
            <a:pPr marL="800100" lvl="2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Potential shader implementation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Histogram Implementation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Dynamic Contrast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Scrolling Image improvements</a:t>
            </a:r>
            <a:endParaRPr lang="en-AU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8177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Content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7487" indent="0">
              <a:spcAft>
                <a:spcPts val="1425"/>
              </a:spcAft>
              <a:buSzPct val="45000"/>
            </a:pPr>
            <a:endParaRPr lang="en-US" altLang="en-US" sz="2200" dirty="0"/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400" dirty="0">
                <a:hlinkClick r:id="rId3"/>
              </a:rPr>
              <a:t>https://github.com/kbvis3d/rapiscan-training-2022</a:t>
            </a:r>
            <a:endParaRPr lang="en-AU" sz="2400" dirty="0"/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022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pPr>
              <a:tabLst>
                <a:tab pos="723900" algn="l"/>
                <a:tab pos="1447800" algn="l"/>
                <a:tab pos="2170113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3513" algn="l"/>
                <a:tab pos="7237413" algn="l"/>
                <a:tab pos="7961313" algn="l"/>
                <a:tab pos="8686800" algn="l"/>
              </a:tabLst>
            </a:pPr>
            <a:r>
              <a:rPr lang="en-US" altLang="en-US" sz="3600" b="1" dirty="0"/>
              <a:t>Shaders Overview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03238" y="2085279"/>
            <a:ext cx="9431337" cy="349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endParaRPr lang="en-US" altLang="en-US" dirty="0"/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/>
              <a:t>See 3d_and_2d_data_viewer.js</a:t>
            </a:r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imageS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hader</a:t>
            </a:r>
            <a:r>
              <a:rPr lang="en-US" altLang="en-US" sz="2000" dirty="0"/>
              <a:t> – basic shader for 16-bit image display</a:t>
            </a:r>
          </a:p>
          <a:p>
            <a:pPr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/>
              <a:t>Auto Enhance shaders: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US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horizontal pass</a:t>
            </a:r>
            <a:endParaRPr lang="en-AU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shaderMinMaxBT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vertical pass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shaderSmoothing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3x3 smoothing kernel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shaderEqualize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remap intensity according to local min-max</a:t>
            </a:r>
          </a:p>
          <a:p>
            <a:pPr lvl="1"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shaderUnsharpMask</a:t>
            </a:r>
            <a:r>
              <a:rPr lang="en-AU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</a:t>
            </a:r>
            <a:r>
              <a:rPr lang="en-AU" sz="2000" b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apply unsharp mask kernel to counter smoothing</a:t>
            </a:r>
          </a:p>
        </p:txBody>
      </p:sp>
    </p:spTree>
    <p:extLst>
      <p:ext uri="{BB962C8B-B14F-4D97-AF65-F5344CB8AC3E}">
        <p14:creationId xmlns:p14="http://schemas.microsoft.com/office/powerpoint/2010/main" val="211900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60020" y="2011680"/>
            <a:ext cx="9774555" cy="49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void main(void) {</a:t>
            </a:r>
          </a:p>
          <a:p>
            <a:endParaRPr lang="en-AU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get texture coordinate of current fragment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ivec2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gl_FragCoord.xy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look up current minmax from either original image (first pass)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or 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minmax FBO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 ? uRows-1-vPixelCoord.y :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vPixelCoord.y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vec4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initialize minmax to original image value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}else{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    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unpack min and max components from texture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487" indent="0">
              <a:spcAft>
                <a:spcPts val="600"/>
              </a:spcAft>
              <a:buSzPct val="45000"/>
            </a:pPr>
            <a:endParaRPr lang="en-AU" sz="1600" b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61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" y="1368426"/>
            <a:ext cx="9921240" cy="607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exponential falloff factor based on distance from current pixel</a:t>
            </a: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get left sample from current source ping-pong FBO</a:t>
            </a: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update minmax at pixel with contribution from row sample, 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scaled with exponential distance falloff</a:t>
            </a:r>
            <a:endParaRPr lang="en-AU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}else{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exp(-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57200"/>
            <a:ext cx="7603699" cy="911225"/>
          </a:xfrm>
          <a:ln/>
        </p:spPr>
        <p:txBody>
          <a:bodyPr tIns="31680"/>
          <a:lstStyle/>
          <a:p>
            <a:r>
              <a:rPr lang="en-AU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shaderMinMaxLR</a:t>
            </a:r>
            <a:endParaRPr lang="en-AU" sz="28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" y="1368426"/>
            <a:ext cx="9921240" cy="607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00956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863600" indent="-646113"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54113" algn="l"/>
                <a:tab pos="1878013" algn="l"/>
                <a:tab pos="2601913" algn="l"/>
                <a:tab pos="3327400" algn="l"/>
                <a:tab pos="4051300" algn="l"/>
                <a:tab pos="4775200" algn="l"/>
                <a:tab pos="5497513" algn="l"/>
                <a:tab pos="6221413" algn="l"/>
                <a:tab pos="6945313" algn="l"/>
                <a:tab pos="7670800" algn="l"/>
                <a:tab pos="8394700" algn="l"/>
                <a:tab pos="91186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// get right sample from current source ping-pong FBO</a:t>
            </a:r>
            <a:endParaRPr lang="en-AU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uColumns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lookup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texelFetch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uImageSampler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ivec2(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vPixelCoord.x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uWindowSize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flippedRow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 0);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update minmax at pixel with contribution from row sample, 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		// scaled with exponential distance falloff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uFlipped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0){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intensity(lookup);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}else{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lookup.rg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vec2ToFloat(lookup.ba);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exp(-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if(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){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float diff =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maxVal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+= diff * exp(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uMinusR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diff *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expScale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AU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// s</a:t>
            </a:r>
            <a:r>
              <a:rPr lang="en-AU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tore updated minmax in current destination ping-pong FBO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fragColor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vec4(floatToVec2(min(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localMinR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)), </a:t>
            </a:r>
          </a:p>
          <a:p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				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floatToVec2(max(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localMaxL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A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localMaxR</a:t>
            </a:r>
            <a:r>
              <a:rPr lang="en-A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0918-C576-40B8-98BB-3E7455C23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7671172" cy="1261800"/>
          </a:xfrm>
        </p:spPr>
        <p:txBody>
          <a:bodyPr/>
          <a:lstStyle/>
          <a:p>
            <a:r>
              <a:rPr lang="en-AU" sz="3600" b="1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DAA1-3DC4-448D-822D-16A871E0316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280" y="1768320"/>
            <a:ext cx="7595691" cy="4987800"/>
          </a:xfrm>
        </p:spPr>
        <p:txBody>
          <a:bodyPr/>
          <a:lstStyle/>
          <a:p>
            <a:pPr marL="0" indent="0" algn="ctr"/>
            <a:endParaRPr lang="en-AU" sz="2800" dirty="0"/>
          </a:p>
          <a:p>
            <a:pPr marL="0" indent="0" algn="ctr"/>
            <a:r>
              <a:rPr lang="en-AU" sz="2800" dirty="0"/>
              <a:t>Send questions to:</a:t>
            </a:r>
          </a:p>
          <a:p>
            <a:pPr marL="0" indent="0" algn="ctr"/>
            <a:r>
              <a:rPr lang="en-AU" sz="2800" dirty="0"/>
              <a:t>3d@kbvis.com</a:t>
            </a:r>
          </a:p>
        </p:txBody>
      </p:sp>
    </p:spTree>
    <p:extLst>
      <p:ext uri="{BB962C8B-B14F-4D97-AF65-F5344CB8AC3E}">
        <p14:creationId xmlns:p14="http://schemas.microsoft.com/office/powerpoint/2010/main" val="20402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80" y="301680"/>
            <a:ext cx="6901130" cy="1159130"/>
          </a:xfrm>
        </p:spPr>
        <p:txBody>
          <a:bodyPr tIns="31680"/>
          <a:lstStyle/>
          <a:p>
            <a:pPr lvl="0">
              <a:tabLst>
                <a:tab pos="723959" algn="l"/>
                <a:tab pos="1447919" algn="l"/>
                <a:tab pos="2171520" algn="l"/>
                <a:tab pos="2895479" algn="l"/>
                <a:tab pos="3619440" algn="l"/>
                <a:tab pos="4343400" algn="l"/>
                <a:tab pos="5067360" algn="l"/>
                <a:tab pos="5791320" algn="l"/>
                <a:tab pos="6514920" algn="l"/>
                <a:tab pos="7238880" algn="l"/>
                <a:tab pos="7962840" algn="l"/>
                <a:tab pos="8686800" algn="l"/>
              </a:tabLst>
            </a:pPr>
            <a:r>
              <a:rPr lang="en-US" sz="3600" b="1" dirty="0"/>
              <a:t>Resources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80" y="2096428"/>
            <a:ext cx="9453520" cy="5118411"/>
          </a:xfrm>
        </p:spPr>
        <p:txBody>
          <a:bodyPr tIns="19440"/>
          <a:lstStyle/>
          <a:p>
            <a:pPr marL="431640" lvl="0" indent="-324000">
              <a:spcAft>
                <a:spcPts val="1426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23600" algn="l"/>
                <a:tab pos="1447559" algn="l"/>
                <a:tab pos="2171520" algn="l"/>
                <a:tab pos="2895480" algn="l"/>
                <a:tab pos="3619440" algn="l"/>
                <a:tab pos="4343400" algn="l"/>
                <a:tab pos="5067000" algn="l"/>
                <a:tab pos="5790960" algn="l"/>
                <a:tab pos="6514920" algn="l"/>
                <a:tab pos="7238880" algn="l"/>
                <a:tab pos="7962839" algn="l"/>
                <a:tab pos="8686800" algn="l"/>
              </a:tabLst>
            </a:pPr>
            <a:r>
              <a:rPr lang="en-US" sz="1800" dirty="0">
                <a:hlinkClick r:id="rId3"/>
              </a:rPr>
              <a:t>Computer Graphics: Principles and Practice</a:t>
            </a:r>
            <a:r>
              <a:rPr lang="en-US" sz="1800" dirty="0"/>
              <a:t>, Foley, van Dam, Hughes</a:t>
            </a:r>
          </a:p>
          <a:p>
            <a:pPr marL="431640" lvl="0" indent="-324000">
              <a:spcAft>
                <a:spcPts val="1426"/>
              </a:spcAft>
              <a:buClr>
                <a:srgbClr val="000000"/>
              </a:buClr>
              <a:buSzPct val="45000"/>
              <a:buFont typeface="Wingdings" pitchFamily="2"/>
              <a:buChar char=""/>
              <a:tabLst>
                <a:tab pos="723600" algn="l"/>
                <a:tab pos="1447559" algn="l"/>
                <a:tab pos="2171520" algn="l"/>
                <a:tab pos="2895480" algn="l"/>
                <a:tab pos="3619440" algn="l"/>
                <a:tab pos="4343400" algn="l"/>
                <a:tab pos="5067000" algn="l"/>
                <a:tab pos="5790960" algn="l"/>
                <a:tab pos="6514920" algn="l"/>
                <a:tab pos="7238880" algn="l"/>
                <a:tab pos="7962839" algn="l"/>
                <a:tab pos="8686800" algn="l"/>
              </a:tabLst>
            </a:pPr>
            <a:r>
              <a:rPr lang="en-US" sz="1800" dirty="0">
                <a:hlinkClick r:id="rId4"/>
              </a:rPr>
              <a:t>CS 410: Introduction to Computer Graphics</a:t>
            </a:r>
            <a:r>
              <a:rPr lang="en-US" sz="1800" dirty="0"/>
              <a:t>, Colorado State University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5"/>
              </a:rPr>
              <a:t>WebGL: Up and Running</a:t>
            </a:r>
            <a:r>
              <a:rPr lang="en-US" altLang="en-US" sz="1800" dirty="0">
                <a:cs typeface="Courier New" panose="02070309020205020404" pitchFamily="49" charset="0"/>
              </a:rPr>
              <a:t>, Tony Parisi, O’Reilly Press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6"/>
              </a:rPr>
              <a:t>WebGL Beginner’s Guide</a:t>
            </a:r>
            <a:r>
              <a:rPr lang="en-US" altLang="en-US" sz="1800" dirty="0">
                <a:cs typeface="Courier New" panose="02070309020205020404" pitchFamily="49" charset="0"/>
              </a:rPr>
              <a:t>, Diego Cantor and Brandon Jones</a:t>
            </a: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7"/>
              </a:rPr>
              <a:t>Papaya DICOM Viewer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8"/>
              </a:rPr>
              <a:t>Papaya source code on GitHub</a:t>
            </a:r>
            <a:endParaRPr lang="en-US" altLang="en-US" sz="1800" dirty="0">
              <a:cs typeface="Courier New" panose="02070309020205020404" pitchFamily="49" charset="0"/>
            </a:endParaRPr>
          </a:p>
          <a:p>
            <a:pPr marL="446088" indent="-342900"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00" dirty="0">
                <a:cs typeface="Courier New" panose="02070309020205020404" pitchFamily="49" charset="0"/>
                <a:hlinkClick r:id="rId9"/>
              </a:rPr>
              <a:t>http://dicomiseasy.blogspot.com</a:t>
            </a:r>
            <a:endParaRPr lang="en-US" alt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751</Words>
  <Application>Microsoft Office PowerPoint</Application>
  <PresentationFormat>Custom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Agenda</vt:lpstr>
      <vt:lpstr>Content</vt:lpstr>
      <vt:lpstr>Shaders Overview</vt:lpstr>
      <vt:lpstr>shaderMinMaxLR</vt:lpstr>
      <vt:lpstr>shaderMinMaxLR</vt:lpstr>
      <vt:lpstr>shaderMinMaxLR</vt:lpstr>
      <vt:lpstr>Questions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Bala</dc:creator>
  <cp:lastModifiedBy>Graphics Guru</cp:lastModifiedBy>
  <cp:revision>6</cp:revision>
  <dcterms:created xsi:type="dcterms:W3CDTF">2019-07-07T13:45:24Z</dcterms:created>
  <dcterms:modified xsi:type="dcterms:W3CDTF">2022-07-03T14:24:28Z</dcterms:modified>
</cp:coreProperties>
</file>