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60" r:id="rId4"/>
    <p:sldId id="261" r:id="rId5"/>
    <p:sldId id="262" r:id="rId6"/>
    <p:sldId id="263" r:id="rId7"/>
    <p:sldId id="278" r:id="rId8"/>
    <p:sldId id="284" r:id="rId9"/>
    <p:sldId id="277" r:id="rId10"/>
    <p:sldId id="276" r:id="rId11"/>
    <p:sldId id="280" r:id="rId12"/>
    <p:sldId id="281" r:id="rId13"/>
    <p:sldId id="264" r:id="rId14"/>
    <p:sldId id="265" r:id="rId15"/>
    <p:sldId id="275" r:id="rId16"/>
    <p:sldId id="274" r:id="rId17"/>
    <p:sldId id="266" r:id="rId18"/>
    <p:sldId id="271" r:id="rId19"/>
    <p:sldId id="279" r:id="rId20"/>
    <p:sldId id="273" r:id="rId21"/>
    <p:sldId id="272" r:id="rId22"/>
    <p:sldId id="270" r:id="rId23"/>
    <p:sldId id="267" r:id="rId24"/>
    <p:sldId id="269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4EA883-0B3E-4583-BF8D-77379C5F2BA7}" v="4" dt="2025-04-05T13:23:34.263"/>
    <p1510:client id="{886DF2E4-B298-4920-92CC-541D5F5EF90E}" v="12" dt="2025-04-05T10:20:50.451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47" autoAdjust="0"/>
  </p:normalViewPr>
  <p:slideViewPr>
    <p:cSldViewPr snapToGrid="0">
      <p:cViewPr varScale="1">
        <p:scale>
          <a:sx n="99" d="100"/>
          <a:sy n="99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ladbwmd123@hanmail.net" userId="2124e2908d3c8530" providerId="LiveId" clId="{886DF2E4-B298-4920-92CC-541D5F5EF90E}"/>
    <pc:docChg chg="undo custSel addSld delSld modSld">
      <pc:chgData name="rladbwmd123@hanmail.net" userId="2124e2908d3c8530" providerId="LiveId" clId="{886DF2E4-B298-4920-92CC-541D5F5EF90E}" dt="2025-04-05T10:20:54.165" v="2614" actId="113"/>
      <pc:docMkLst>
        <pc:docMk/>
      </pc:docMkLst>
      <pc:sldChg chg="addSp modSp mod">
        <pc:chgData name="rladbwmd123@hanmail.net" userId="2124e2908d3c8530" providerId="LiveId" clId="{886DF2E4-B298-4920-92CC-541D5F5EF90E}" dt="2025-04-05T10:13:23.662" v="2563" actId="1076"/>
        <pc:sldMkLst>
          <pc:docMk/>
          <pc:sldMk cId="3426917935" sldId="265"/>
        </pc:sldMkLst>
        <pc:spChg chg="mod">
          <ac:chgData name="rladbwmd123@hanmail.net" userId="2124e2908d3c8530" providerId="LiveId" clId="{886DF2E4-B298-4920-92CC-541D5F5EF90E}" dt="2025-04-05T10:12:48.240" v="2556" actId="12"/>
          <ac:spMkLst>
            <pc:docMk/>
            <pc:sldMk cId="3426917935" sldId="265"/>
            <ac:spMk id="3" creationId="{49EE12A6-81EB-4B3A-BBE4-75BE70E806A2}"/>
          </ac:spMkLst>
        </pc:spChg>
        <pc:picChg chg="add mod">
          <ac:chgData name="rladbwmd123@hanmail.net" userId="2124e2908d3c8530" providerId="LiveId" clId="{886DF2E4-B298-4920-92CC-541D5F5EF90E}" dt="2025-04-05T10:13:10.144" v="2561" actId="1076"/>
          <ac:picMkLst>
            <pc:docMk/>
            <pc:sldMk cId="3426917935" sldId="265"/>
            <ac:picMk id="5" creationId="{A7B3960A-F046-D801-CDA1-2DCE1E4C3457}"/>
          </ac:picMkLst>
        </pc:picChg>
        <pc:picChg chg="mod modCrop">
          <ac:chgData name="rladbwmd123@hanmail.net" userId="2124e2908d3c8530" providerId="LiveId" clId="{886DF2E4-B298-4920-92CC-541D5F5EF90E}" dt="2025-04-05T10:13:12.788" v="2562" actId="1076"/>
          <ac:picMkLst>
            <pc:docMk/>
            <pc:sldMk cId="3426917935" sldId="265"/>
            <ac:picMk id="7" creationId="{BA192104-DCF8-7391-84D7-3D9D76843DF9}"/>
          </ac:picMkLst>
        </pc:picChg>
        <pc:picChg chg="mod">
          <ac:chgData name="rladbwmd123@hanmail.net" userId="2124e2908d3c8530" providerId="LiveId" clId="{886DF2E4-B298-4920-92CC-541D5F5EF90E}" dt="2025-04-05T10:13:23.662" v="2563" actId="1076"/>
          <ac:picMkLst>
            <pc:docMk/>
            <pc:sldMk cId="3426917935" sldId="265"/>
            <ac:picMk id="10" creationId="{AA854F68-7D7E-4203-A410-95D7127EA677}"/>
          </ac:picMkLst>
        </pc:picChg>
      </pc:sldChg>
      <pc:sldChg chg="modSp mod">
        <pc:chgData name="rladbwmd123@hanmail.net" userId="2124e2908d3c8530" providerId="LiveId" clId="{886DF2E4-B298-4920-92CC-541D5F5EF90E}" dt="2025-04-05T10:15:19.084" v="2572" actId="20577"/>
        <pc:sldMkLst>
          <pc:docMk/>
          <pc:sldMk cId="1786126897" sldId="276"/>
        </pc:sldMkLst>
        <pc:spChg chg="mod">
          <ac:chgData name="rladbwmd123@hanmail.net" userId="2124e2908d3c8530" providerId="LiveId" clId="{886DF2E4-B298-4920-92CC-541D5F5EF90E}" dt="2025-04-05T10:15:19.084" v="2572" actId="20577"/>
          <ac:spMkLst>
            <pc:docMk/>
            <pc:sldMk cId="1786126897" sldId="276"/>
            <ac:spMk id="3" creationId="{98271090-0167-4134-B11F-5D489C5FDAE9}"/>
          </ac:spMkLst>
        </pc:spChg>
      </pc:sldChg>
      <pc:sldChg chg="modSp mod">
        <pc:chgData name="rladbwmd123@hanmail.net" userId="2124e2908d3c8530" providerId="LiveId" clId="{886DF2E4-B298-4920-92CC-541D5F5EF90E}" dt="2025-04-05T10:15:59.968" v="2595" actId="20577"/>
        <pc:sldMkLst>
          <pc:docMk/>
          <pc:sldMk cId="1259478803" sldId="277"/>
        </pc:sldMkLst>
        <pc:spChg chg="mod">
          <ac:chgData name="rladbwmd123@hanmail.net" userId="2124e2908d3c8530" providerId="LiveId" clId="{886DF2E4-B298-4920-92CC-541D5F5EF90E}" dt="2025-04-05T10:15:59.968" v="2595" actId="20577"/>
          <ac:spMkLst>
            <pc:docMk/>
            <pc:sldMk cId="1259478803" sldId="277"/>
            <ac:spMk id="3" creationId="{98271090-0167-4134-B11F-5D489C5FDAE9}"/>
          </ac:spMkLst>
        </pc:spChg>
      </pc:sldChg>
      <pc:sldChg chg="addSp delSp modSp mod">
        <pc:chgData name="rladbwmd123@hanmail.net" userId="2124e2908d3c8530" providerId="LiveId" clId="{886DF2E4-B298-4920-92CC-541D5F5EF90E}" dt="2025-04-05T10:20:54.165" v="2614" actId="113"/>
        <pc:sldMkLst>
          <pc:docMk/>
          <pc:sldMk cId="176011999" sldId="280"/>
        </pc:sldMkLst>
        <pc:spChg chg="add del mod">
          <ac:chgData name="rladbwmd123@hanmail.net" userId="2124e2908d3c8530" providerId="LiveId" clId="{886DF2E4-B298-4920-92CC-541D5F5EF90E}" dt="2025-04-05T10:20:54.165" v="2614" actId="113"/>
          <ac:spMkLst>
            <pc:docMk/>
            <pc:sldMk cId="176011999" sldId="280"/>
            <ac:spMk id="3" creationId="{D98EB2CC-F0AD-CA51-4B8F-D1769FCE9F78}"/>
          </ac:spMkLst>
        </pc:spChg>
        <pc:spChg chg="add">
          <ac:chgData name="rladbwmd123@hanmail.net" userId="2124e2908d3c8530" providerId="LiveId" clId="{886DF2E4-B298-4920-92CC-541D5F5EF90E}" dt="2025-04-05T09:53:57.155" v="1626"/>
          <ac:spMkLst>
            <pc:docMk/>
            <pc:sldMk cId="176011999" sldId="280"/>
            <ac:spMk id="7" creationId="{1A48DC5B-22D1-2ED2-E035-00731F46D987}"/>
          </ac:spMkLst>
        </pc:spChg>
        <pc:spChg chg="add mod">
          <ac:chgData name="rladbwmd123@hanmail.net" userId="2124e2908d3c8530" providerId="LiveId" clId="{886DF2E4-B298-4920-92CC-541D5F5EF90E}" dt="2025-04-05T10:06:45.871" v="2378"/>
          <ac:spMkLst>
            <pc:docMk/>
            <pc:sldMk cId="176011999" sldId="280"/>
            <ac:spMk id="10" creationId="{CEA70EC9-DBDA-8E72-4C28-B4116918740D}"/>
          </ac:spMkLst>
        </pc:spChg>
        <pc:spChg chg="add del mod">
          <ac:chgData name="rladbwmd123@hanmail.net" userId="2124e2908d3c8530" providerId="LiveId" clId="{886DF2E4-B298-4920-92CC-541D5F5EF90E}" dt="2025-04-05T10:06:45.459" v="2377" actId="478"/>
          <ac:spMkLst>
            <pc:docMk/>
            <pc:sldMk cId="176011999" sldId="280"/>
            <ac:spMk id="12" creationId="{705042D8-3EDC-4E9A-DD50-E499A1C12A67}"/>
          </ac:spMkLst>
        </pc:spChg>
        <pc:picChg chg="mod">
          <ac:chgData name="rladbwmd123@hanmail.net" userId="2124e2908d3c8530" providerId="LiveId" clId="{886DF2E4-B298-4920-92CC-541D5F5EF90E}" dt="2025-04-05T10:17:14.334" v="2611" actId="14100"/>
          <ac:picMkLst>
            <pc:docMk/>
            <pc:sldMk cId="176011999" sldId="280"/>
            <ac:picMk id="5" creationId="{1561FC3E-14B0-001E-3EC9-F402D33E91B2}"/>
          </ac:picMkLst>
        </pc:picChg>
        <pc:picChg chg="add del mod">
          <ac:chgData name="rladbwmd123@hanmail.net" userId="2124e2908d3c8530" providerId="LiveId" clId="{886DF2E4-B298-4920-92CC-541D5F5EF90E}" dt="2025-04-05T09:56:00.294" v="1753" actId="478"/>
          <ac:picMkLst>
            <pc:docMk/>
            <pc:sldMk cId="176011999" sldId="280"/>
            <ac:picMk id="6" creationId="{DA4499FF-9347-9FC7-51EE-83B67C468E18}"/>
          </ac:picMkLst>
        </pc:picChg>
        <pc:picChg chg="add mod">
          <ac:chgData name="rladbwmd123@hanmail.net" userId="2124e2908d3c8530" providerId="LiveId" clId="{886DF2E4-B298-4920-92CC-541D5F5EF90E}" dt="2025-04-05T10:17:10.197" v="2609" actId="1076"/>
          <ac:picMkLst>
            <pc:docMk/>
            <pc:sldMk cId="176011999" sldId="280"/>
            <ac:picMk id="9" creationId="{CE41876F-F9EB-9750-E4D7-7AFAE0DB1585}"/>
          </ac:picMkLst>
        </pc:picChg>
        <pc:picChg chg="add mod">
          <ac:chgData name="rladbwmd123@hanmail.net" userId="2124e2908d3c8530" providerId="LiveId" clId="{886DF2E4-B298-4920-92CC-541D5F5EF90E}" dt="2025-04-05T10:17:15.812" v="2612" actId="1076"/>
          <ac:picMkLst>
            <pc:docMk/>
            <pc:sldMk cId="176011999" sldId="280"/>
            <ac:picMk id="13" creationId="{13BF1875-5C81-2456-933D-E0FFC4ACEB74}"/>
          </ac:picMkLst>
        </pc:picChg>
        <pc:picChg chg="add mod">
          <ac:chgData name="rladbwmd123@hanmail.net" userId="2124e2908d3c8530" providerId="LiveId" clId="{886DF2E4-B298-4920-92CC-541D5F5EF90E}" dt="2025-04-05T10:20:49.719" v="2613"/>
          <ac:picMkLst>
            <pc:docMk/>
            <pc:sldMk cId="176011999" sldId="280"/>
            <ac:picMk id="14" creationId="{1217E689-94D8-501E-28AA-70F81A7E55EB}"/>
          </ac:picMkLst>
        </pc:picChg>
      </pc:sldChg>
      <pc:sldChg chg="addSp delSp modSp add mod">
        <pc:chgData name="rladbwmd123@hanmail.net" userId="2124e2908d3c8530" providerId="LiveId" clId="{886DF2E4-B298-4920-92CC-541D5F5EF90E}" dt="2025-04-05T10:16:51.148" v="2603" actId="1076"/>
        <pc:sldMkLst>
          <pc:docMk/>
          <pc:sldMk cId="3497312519" sldId="281"/>
        </pc:sldMkLst>
        <pc:spChg chg="mod">
          <ac:chgData name="rladbwmd123@hanmail.net" userId="2124e2908d3c8530" providerId="LiveId" clId="{886DF2E4-B298-4920-92CC-541D5F5EF90E}" dt="2025-04-05T10:16:39.912" v="2600" actId="20577"/>
          <ac:spMkLst>
            <pc:docMk/>
            <pc:sldMk cId="3497312519" sldId="281"/>
            <ac:spMk id="3" creationId="{B1FF1D5E-A7E2-6D3E-E355-F1378F03A8C2}"/>
          </ac:spMkLst>
        </pc:spChg>
        <pc:picChg chg="add mod">
          <ac:chgData name="rladbwmd123@hanmail.net" userId="2124e2908d3c8530" providerId="LiveId" clId="{886DF2E4-B298-4920-92CC-541D5F5EF90E}" dt="2025-04-05T10:16:51.148" v="2603" actId="1076"/>
          <ac:picMkLst>
            <pc:docMk/>
            <pc:sldMk cId="3497312519" sldId="281"/>
            <ac:picMk id="4" creationId="{A9BD995D-173E-3DFF-A7E9-EBBC8A1FB3F5}"/>
          </ac:picMkLst>
        </pc:picChg>
        <pc:picChg chg="del">
          <ac:chgData name="rladbwmd123@hanmail.net" userId="2124e2908d3c8530" providerId="LiveId" clId="{886DF2E4-B298-4920-92CC-541D5F5EF90E}" dt="2025-04-05T09:43:07.232" v="1094" actId="478"/>
          <ac:picMkLst>
            <pc:docMk/>
            <pc:sldMk cId="3497312519" sldId="281"/>
            <ac:picMk id="5" creationId="{85C2A226-4416-FBC6-DB3A-20F0B2D4C11C}"/>
          </ac:picMkLst>
        </pc:picChg>
        <pc:picChg chg="del mod">
          <ac:chgData name="rladbwmd123@hanmail.net" userId="2124e2908d3c8530" providerId="LiveId" clId="{886DF2E4-B298-4920-92CC-541D5F5EF90E}" dt="2025-04-05T09:43:07.931" v="1095" actId="478"/>
          <ac:picMkLst>
            <pc:docMk/>
            <pc:sldMk cId="3497312519" sldId="281"/>
            <ac:picMk id="6" creationId="{1AB3C91C-5B93-F372-E2BB-04C47418B393}"/>
          </ac:picMkLst>
        </pc:picChg>
        <pc:picChg chg="add del">
          <ac:chgData name="rladbwmd123@hanmail.net" userId="2124e2908d3c8530" providerId="LiveId" clId="{886DF2E4-B298-4920-92CC-541D5F5EF90E}" dt="2025-04-05T09:58:21.784" v="1848" actId="22"/>
          <ac:picMkLst>
            <pc:docMk/>
            <pc:sldMk cId="3497312519" sldId="281"/>
            <ac:picMk id="8" creationId="{C6ABAD52-303E-CCFB-032B-15A26C4B5829}"/>
          </ac:picMkLst>
        </pc:picChg>
        <pc:picChg chg="add del mod">
          <ac:chgData name="rladbwmd123@hanmail.net" userId="2124e2908d3c8530" providerId="LiveId" clId="{886DF2E4-B298-4920-92CC-541D5F5EF90E}" dt="2025-04-05T10:16:49.393" v="2602" actId="478"/>
          <ac:picMkLst>
            <pc:docMk/>
            <pc:sldMk cId="3497312519" sldId="281"/>
            <ac:picMk id="10" creationId="{91FB1676-FD33-F5CF-8EE0-85D66BC85BF9}"/>
          </ac:picMkLst>
        </pc:picChg>
      </pc:sldChg>
      <pc:sldChg chg="add del">
        <pc:chgData name="rladbwmd123@hanmail.net" userId="2124e2908d3c8530" providerId="LiveId" clId="{886DF2E4-B298-4920-92CC-541D5F5EF90E}" dt="2025-04-05T10:14:10.292" v="2565"/>
        <pc:sldMkLst>
          <pc:docMk/>
          <pc:sldMk cId="159028182" sldId="282"/>
        </pc:sldMkLst>
      </pc:sldChg>
      <pc:sldChg chg="modSp add mod">
        <pc:chgData name="rladbwmd123@hanmail.net" userId="2124e2908d3c8530" providerId="LiveId" clId="{886DF2E4-B298-4920-92CC-541D5F5EF90E}" dt="2025-04-05T10:15:03.489" v="2568" actId="1035"/>
        <pc:sldMkLst>
          <pc:docMk/>
          <pc:sldMk cId="3948631130" sldId="282"/>
        </pc:sldMkLst>
        <pc:picChg chg="mod">
          <ac:chgData name="rladbwmd123@hanmail.net" userId="2124e2908d3c8530" providerId="LiveId" clId="{886DF2E4-B298-4920-92CC-541D5F5EF90E}" dt="2025-04-05T10:15:03.489" v="2568" actId="1035"/>
          <ac:picMkLst>
            <pc:docMk/>
            <pc:sldMk cId="3948631130" sldId="282"/>
            <ac:picMk id="5" creationId="{09B65404-7073-86A9-70F6-B144F6E60481}"/>
          </ac:picMkLst>
        </pc:picChg>
      </pc:sldChg>
    </pc:docChg>
  </pc:docChgLst>
  <pc:docChgLst>
    <pc:chgData name="rladbwmd123@hanmail.net" userId="2124e2908d3c8530" providerId="LiveId" clId="{504EA883-0B3E-4583-BF8D-77379C5F2BA7}"/>
    <pc:docChg chg="undo custSel addSld delSld modSld">
      <pc:chgData name="rladbwmd123@hanmail.net" userId="2124e2908d3c8530" providerId="LiveId" clId="{504EA883-0B3E-4583-BF8D-77379C5F2BA7}" dt="2025-04-05T14:00:21.005" v="60" actId="1076"/>
      <pc:docMkLst>
        <pc:docMk/>
      </pc:docMkLst>
      <pc:sldChg chg="modSp mod">
        <pc:chgData name="rladbwmd123@hanmail.net" userId="2124e2908d3c8530" providerId="LiveId" clId="{504EA883-0B3E-4583-BF8D-77379C5F2BA7}" dt="2025-04-05T13:57:13.461" v="56" actId="1076"/>
        <pc:sldMkLst>
          <pc:docMk/>
          <pc:sldMk cId="176011999" sldId="280"/>
        </pc:sldMkLst>
        <pc:spChg chg="mod">
          <ac:chgData name="rladbwmd123@hanmail.net" userId="2124e2908d3c8530" providerId="LiveId" clId="{504EA883-0B3E-4583-BF8D-77379C5F2BA7}" dt="2025-04-05T13:56:43.863" v="55" actId="20577"/>
          <ac:spMkLst>
            <pc:docMk/>
            <pc:sldMk cId="176011999" sldId="280"/>
            <ac:spMk id="3" creationId="{D98EB2CC-F0AD-CA51-4B8F-D1769FCE9F78}"/>
          </ac:spMkLst>
        </pc:spChg>
        <pc:picChg chg="mod">
          <ac:chgData name="rladbwmd123@hanmail.net" userId="2124e2908d3c8530" providerId="LiveId" clId="{504EA883-0B3E-4583-BF8D-77379C5F2BA7}" dt="2025-04-05T13:57:13.461" v="56" actId="1076"/>
          <ac:picMkLst>
            <pc:docMk/>
            <pc:sldMk cId="176011999" sldId="280"/>
            <ac:picMk id="9" creationId="{CE41876F-F9EB-9750-E4D7-7AFAE0DB1585}"/>
          </ac:picMkLst>
        </pc:picChg>
      </pc:sldChg>
      <pc:sldChg chg="modSp mod">
        <pc:chgData name="rladbwmd123@hanmail.net" userId="2124e2908d3c8530" providerId="LiveId" clId="{504EA883-0B3E-4583-BF8D-77379C5F2BA7}" dt="2025-04-05T14:00:21.005" v="60" actId="1076"/>
        <pc:sldMkLst>
          <pc:docMk/>
          <pc:sldMk cId="3497312519" sldId="281"/>
        </pc:sldMkLst>
        <pc:picChg chg="mod">
          <ac:chgData name="rladbwmd123@hanmail.net" userId="2124e2908d3c8530" providerId="LiveId" clId="{504EA883-0B3E-4583-BF8D-77379C5F2BA7}" dt="2025-04-05T14:00:21.005" v="60" actId="1076"/>
          <ac:picMkLst>
            <pc:docMk/>
            <pc:sldMk cId="3497312519" sldId="281"/>
            <ac:picMk id="4" creationId="{A9BD995D-173E-3DFF-A7E9-EBBC8A1FB3F5}"/>
          </ac:picMkLst>
        </pc:picChg>
      </pc:sldChg>
      <pc:sldChg chg="del">
        <pc:chgData name="rladbwmd123@hanmail.net" userId="2124e2908d3c8530" providerId="LiveId" clId="{504EA883-0B3E-4583-BF8D-77379C5F2BA7}" dt="2025-04-05T13:56:26.054" v="52" actId="47"/>
        <pc:sldMkLst>
          <pc:docMk/>
          <pc:sldMk cId="3948631130" sldId="282"/>
        </pc:sldMkLst>
      </pc:sldChg>
      <pc:sldChg chg="addSp delSp modSp add mod">
        <pc:chgData name="rladbwmd123@hanmail.net" userId="2124e2908d3c8530" providerId="LiveId" clId="{504EA883-0B3E-4583-BF8D-77379C5F2BA7}" dt="2025-04-05T13:55:56.915" v="49" actId="27636"/>
        <pc:sldMkLst>
          <pc:docMk/>
          <pc:sldMk cId="954545689" sldId="283"/>
        </pc:sldMkLst>
        <pc:spChg chg="del mod">
          <ac:chgData name="rladbwmd123@hanmail.net" userId="2124e2908d3c8530" providerId="LiveId" clId="{504EA883-0B3E-4583-BF8D-77379C5F2BA7}" dt="2025-04-05T13:55:42.680" v="43" actId="478"/>
          <ac:spMkLst>
            <pc:docMk/>
            <pc:sldMk cId="954545689" sldId="283"/>
            <ac:spMk id="3" creationId="{97FC8F70-74E1-EEC8-1DE2-1801EA513E06}"/>
          </ac:spMkLst>
        </pc:spChg>
        <pc:spChg chg="add mod">
          <ac:chgData name="rladbwmd123@hanmail.net" userId="2124e2908d3c8530" providerId="LiveId" clId="{504EA883-0B3E-4583-BF8D-77379C5F2BA7}" dt="2025-04-05T13:55:56.915" v="49" actId="27636"/>
          <ac:spMkLst>
            <pc:docMk/>
            <pc:sldMk cId="954545689" sldId="283"/>
            <ac:spMk id="16" creationId="{8AEB61CE-BC35-43AC-AB8E-F192CD4F02E1}"/>
          </ac:spMkLst>
        </pc:spChg>
        <pc:spChg chg="add del">
          <ac:chgData name="rladbwmd123@hanmail.net" userId="2124e2908d3c8530" providerId="LiveId" clId="{504EA883-0B3E-4583-BF8D-77379C5F2BA7}" dt="2025-04-05T13:55:43.537" v="45" actId="22"/>
          <ac:spMkLst>
            <pc:docMk/>
            <pc:sldMk cId="954545689" sldId="283"/>
            <ac:spMk id="18" creationId="{73E46369-3B78-EA18-7B30-7E7241226B70}"/>
          </ac:spMkLst>
        </pc:spChg>
        <pc:picChg chg="del">
          <ac:chgData name="rladbwmd123@hanmail.net" userId="2124e2908d3c8530" providerId="LiveId" clId="{504EA883-0B3E-4583-BF8D-77379C5F2BA7}" dt="2025-04-05T13:08:36.924" v="1" actId="478"/>
          <ac:picMkLst>
            <pc:docMk/>
            <pc:sldMk cId="954545689" sldId="283"/>
            <ac:picMk id="5" creationId="{569EA677-D2E0-C5BE-CE99-E3148776A762}"/>
          </ac:picMkLst>
        </pc:picChg>
        <pc:picChg chg="add del mod">
          <ac:chgData name="rladbwmd123@hanmail.net" userId="2124e2908d3c8530" providerId="LiveId" clId="{504EA883-0B3E-4583-BF8D-77379C5F2BA7}" dt="2025-04-05T13:23:25.327" v="12" actId="478"/>
          <ac:picMkLst>
            <pc:docMk/>
            <pc:sldMk cId="954545689" sldId="283"/>
            <ac:picMk id="6" creationId="{0F5A5A47-2EFC-D10F-E499-A5C6F884DDD0}"/>
          </ac:picMkLst>
        </pc:picChg>
        <pc:picChg chg="add del mod">
          <ac:chgData name="rladbwmd123@hanmail.net" userId="2124e2908d3c8530" providerId="LiveId" clId="{504EA883-0B3E-4583-BF8D-77379C5F2BA7}" dt="2025-04-05T13:23:25.802" v="13" actId="478"/>
          <ac:picMkLst>
            <pc:docMk/>
            <pc:sldMk cId="954545689" sldId="283"/>
            <ac:picMk id="8" creationId="{6805608B-393B-0D2E-494C-F05D2FE8DEAB}"/>
          </ac:picMkLst>
        </pc:picChg>
        <pc:picChg chg="add del mod modCrop">
          <ac:chgData name="rladbwmd123@hanmail.net" userId="2124e2908d3c8530" providerId="LiveId" clId="{504EA883-0B3E-4583-BF8D-77379C5F2BA7}" dt="2025-04-05T13:41:55.508" v="35" actId="478"/>
          <ac:picMkLst>
            <pc:docMk/>
            <pc:sldMk cId="954545689" sldId="283"/>
            <ac:picMk id="10" creationId="{05B1B488-924E-B70F-3EE1-9A15C290691A}"/>
          </ac:picMkLst>
        </pc:picChg>
        <pc:picChg chg="add del">
          <ac:chgData name="rladbwmd123@hanmail.net" userId="2124e2908d3c8530" providerId="LiveId" clId="{504EA883-0B3E-4583-BF8D-77379C5F2BA7}" dt="2025-04-05T13:55:32.575" v="40" actId="478"/>
          <ac:picMkLst>
            <pc:docMk/>
            <pc:sldMk cId="954545689" sldId="283"/>
            <ac:picMk id="12" creationId="{CB863D5D-799C-C246-0AD7-78CEABE5CF5D}"/>
          </ac:picMkLst>
        </pc:picChg>
        <pc:picChg chg="add mod">
          <ac:chgData name="rladbwmd123@hanmail.net" userId="2124e2908d3c8530" providerId="LiveId" clId="{504EA883-0B3E-4583-BF8D-77379C5F2BA7}" dt="2025-04-05T13:55:34.971" v="42" actId="1076"/>
          <ac:picMkLst>
            <pc:docMk/>
            <pc:sldMk cId="954545689" sldId="283"/>
            <ac:picMk id="14" creationId="{DCBC7E2B-385D-A8AE-1592-E74467E5529A}"/>
          </ac:picMkLst>
        </pc:picChg>
        <pc:picChg chg="add del mod">
          <ac:chgData name="rladbwmd123@hanmail.net" userId="2124e2908d3c8530" providerId="LiveId" clId="{504EA883-0B3E-4583-BF8D-77379C5F2BA7}" dt="2025-04-05T13:23:34.263" v="17" actId="478"/>
          <ac:picMkLst>
            <pc:docMk/>
            <pc:sldMk cId="954545689" sldId="283"/>
            <ac:picMk id="1026" creationId="{A3DE8DE2-CDCD-A2FA-CAC6-2220582FDAB1}"/>
          </ac:picMkLst>
        </pc:picChg>
      </pc:sldChg>
      <pc:sldChg chg="add del">
        <pc:chgData name="rladbwmd123@hanmail.net" userId="2124e2908d3c8530" providerId="LiveId" clId="{504EA883-0B3E-4583-BF8D-77379C5F2BA7}" dt="2025-04-05T13:56:24.876" v="51" actId="47"/>
        <pc:sldMkLst>
          <pc:docMk/>
          <pc:sldMk cId="4123979775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inherit"/>
              </a:rPr>
              <a:t>ShellTest</a:t>
            </a:r>
            <a:r>
              <a:rPr lang="en-US" altLang="ko-KR" b="0" i="0" dirty="0">
                <a:effectLst/>
                <a:latin typeface="inherit"/>
              </a:rPr>
              <a:t> </a:t>
            </a:r>
            <a:r>
              <a:rPr lang="ko-KR" altLang="en-US" b="0" i="0" dirty="0">
                <a:effectLst/>
                <a:latin typeface="inherit"/>
              </a:rPr>
              <a:t>는 사용자 입력을 처리하며</a:t>
            </a:r>
            <a:r>
              <a:rPr lang="en-US" altLang="ko-KR" b="0" i="0" dirty="0">
                <a:effectLst/>
                <a:latin typeface="inherit"/>
              </a:rPr>
              <a:t>, </a:t>
            </a:r>
            <a:r>
              <a:rPr lang="ko-KR" altLang="en-US" b="0" i="0" dirty="0">
                <a:effectLst/>
                <a:latin typeface="inherit"/>
              </a:rPr>
              <a:t>명령어에 따라 </a:t>
            </a:r>
            <a:r>
              <a:rPr lang="en-US" altLang="ko-KR" b="0" i="0" dirty="0" err="1">
                <a:effectLst/>
                <a:latin typeface="inherit"/>
              </a:rPr>
              <a:t>TestManager</a:t>
            </a:r>
            <a:r>
              <a:rPr lang="en-US" altLang="ko-KR" b="0" i="0" dirty="0">
                <a:effectLst/>
                <a:latin typeface="inherit"/>
              </a:rPr>
              <a:t>(</a:t>
            </a:r>
            <a:r>
              <a:rPr lang="ko-KR" altLang="en-US" b="0" i="0" dirty="0" err="1">
                <a:effectLst/>
                <a:latin typeface="inherit"/>
              </a:rPr>
              <a:t>싱글턴</a:t>
            </a:r>
            <a:r>
              <a:rPr lang="en-US" altLang="ko-KR" b="0" i="0" dirty="0">
                <a:effectLst/>
                <a:latin typeface="inherit"/>
              </a:rPr>
              <a:t>)</a:t>
            </a:r>
            <a:r>
              <a:rPr lang="ko-KR" altLang="en-US" b="0" i="0" dirty="0">
                <a:effectLst/>
                <a:latin typeface="inherit"/>
              </a:rPr>
              <a:t>에 테스트 실행을 위임하거나 </a:t>
            </a:r>
            <a:r>
              <a:rPr lang="en-US" altLang="ko-KR" b="0" i="0" dirty="0" err="1">
                <a:effectLst/>
                <a:latin typeface="inherit"/>
              </a:rPr>
              <a:t>UserCommandQueue</a:t>
            </a:r>
            <a:r>
              <a:rPr lang="ko-KR" altLang="en-US" b="0" i="0" dirty="0">
                <a:effectLst/>
                <a:latin typeface="inherit"/>
              </a:rPr>
              <a:t>에 명령을 </a:t>
            </a:r>
            <a:r>
              <a:rPr lang="ko-KR" altLang="en-US" b="0" i="0" dirty="0" err="1">
                <a:effectLst/>
                <a:latin typeface="inherit"/>
              </a:rPr>
              <a:t>큐잉합니다</a:t>
            </a:r>
            <a:r>
              <a:rPr lang="en-US" altLang="ko-KR" b="0" i="0" dirty="0">
                <a:effectLst/>
                <a:latin typeface="inherit"/>
              </a:rPr>
              <a:t>.</a:t>
            </a:r>
          </a:p>
          <a:p>
            <a:pPr algn="l" fontAlgn="base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inherit"/>
              </a:rPr>
              <a:t>UserCommandQueue</a:t>
            </a:r>
            <a:r>
              <a:rPr lang="ko-KR" altLang="en-US" b="0" i="0" dirty="0">
                <a:effectLst/>
                <a:latin typeface="inherit"/>
              </a:rPr>
              <a:t>는 명령을 </a:t>
            </a:r>
            <a:r>
              <a:rPr lang="en-US" altLang="ko-KR" b="0" i="0" dirty="0" err="1">
                <a:effectLst/>
                <a:latin typeface="inherit"/>
              </a:rPr>
              <a:t>ICommand</a:t>
            </a:r>
            <a:r>
              <a:rPr lang="en-US" altLang="ko-KR" b="0" i="0" dirty="0">
                <a:effectLst/>
                <a:latin typeface="inherit"/>
              </a:rPr>
              <a:t> </a:t>
            </a:r>
            <a:r>
              <a:rPr lang="ko-KR" altLang="en-US" b="0" i="0" dirty="0">
                <a:effectLst/>
                <a:latin typeface="inherit"/>
              </a:rPr>
              <a:t>구현 객체로 받아 실행하며</a:t>
            </a:r>
            <a:r>
              <a:rPr lang="en-US" altLang="ko-KR" b="0" i="0" dirty="0">
                <a:effectLst/>
                <a:latin typeface="inherit"/>
              </a:rPr>
              <a:t>, </a:t>
            </a:r>
            <a:r>
              <a:rPr lang="ko-KR" altLang="en-US" b="0" i="0" dirty="0">
                <a:effectLst/>
                <a:latin typeface="inherit"/>
              </a:rPr>
              <a:t>내부적으로 </a:t>
            </a:r>
            <a:r>
              <a:rPr lang="en-US" altLang="ko-KR" b="0" i="0" dirty="0" err="1">
                <a:effectLst/>
                <a:latin typeface="inherit"/>
              </a:rPr>
              <a:t>IShell</a:t>
            </a:r>
            <a:r>
              <a:rPr lang="en-US" altLang="ko-KR" b="0" i="0" dirty="0">
                <a:effectLst/>
                <a:latin typeface="inherit"/>
              </a:rPr>
              <a:t> </a:t>
            </a:r>
            <a:r>
              <a:rPr lang="ko-KR" altLang="en-US" b="0" i="0" dirty="0">
                <a:effectLst/>
                <a:latin typeface="inherit"/>
              </a:rPr>
              <a:t>인터페이스를 사용해 실제 명령을 수행합니다</a:t>
            </a:r>
            <a:r>
              <a:rPr lang="en-US" altLang="ko-KR" b="0" i="0" dirty="0">
                <a:effectLst/>
                <a:latin typeface="inherit"/>
              </a:rPr>
              <a:t>.</a:t>
            </a:r>
          </a:p>
          <a:p>
            <a:pPr algn="l" fontAlgn="base">
              <a:buFont typeface="+mj-lt"/>
              <a:buAutoNum type="arabicPeriod"/>
            </a:pPr>
            <a:r>
              <a:rPr lang="en-US" altLang="ko-KR" b="0" i="0" dirty="0">
                <a:effectLst/>
                <a:latin typeface="inherit"/>
              </a:rPr>
              <a:t>Logger</a:t>
            </a:r>
            <a:r>
              <a:rPr lang="ko-KR" altLang="en-US" b="0" i="0" dirty="0">
                <a:effectLst/>
                <a:latin typeface="inherit"/>
              </a:rPr>
              <a:t>는 </a:t>
            </a:r>
            <a:r>
              <a:rPr lang="en-US" altLang="ko-KR" b="0" i="0" dirty="0" err="1">
                <a:effectLst/>
                <a:latin typeface="inherit"/>
              </a:rPr>
              <a:t>ShellTest</a:t>
            </a:r>
            <a:r>
              <a:rPr lang="ko-KR" altLang="en-US" b="0" i="0" dirty="0">
                <a:effectLst/>
                <a:latin typeface="inherit"/>
              </a:rPr>
              <a:t>와 간접적으로 결합되어 각 명령 실행 전후 상태를 로깅하며</a:t>
            </a:r>
            <a:r>
              <a:rPr lang="en-US" altLang="ko-KR" b="0" i="0" dirty="0">
                <a:effectLst/>
                <a:latin typeface="inherit"/>
              </a:rPr>
              <a:t>, </a:t>
            </a:r>
            <a:r>
              <a:rPr lang="ko-KR" altLang="en-US" b="0" i="0" dirty="0">
                <a:effectLst/>
                <a:latin typeface="inherit"/>
              </a:rPr>
              <a:t>독립적으로 동작하지만 실행 흐름 상 중요한 연결 고리입니다</a:t>
            </a:r>
            <a:r>
              <a:rPr lang="en-US" altLang="ko-KR" b="0" i="0" dirty="0">
                <a:effectLst/>
                <a:latin typeface="inherit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6465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kbwcap/CRA_TeamB_Project/commit/13fbcba24a7843e089be2357562bd7c8196c18bb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kbwcap/CRA_TeamB_Project/commit/1d82d2e3491a3ea7d69532e437c4ad5e44cab04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kbwcap/CRA_TeamB_Project/commit/fb4cb282bddc49accb7df49474fe3eac0425b78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bwcap/CRA_TeamB_Projec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kbwcap/CRA_TeamB_Project/pull/43/commits/30a45bd388aff42b5f6e1a16efce80dd9c447b15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kbwcap/CRA_TeamB_Project/pull/43/commits/30a45bd388aff42b5f6e1a16efce80dd9c447b1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indent="0"/>
            <a:r>
              <a:rPr lang="en-US" altLang="ko-KR" b="1" dirty="0"/>
              <a:t>[Team B SSD Project]</a:t>
            </a:r>
            <a:endParaRPr lang="en-US" altLang="ko-KR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FF04A-218E-4E03-8F40-D39648B1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Design Pattern &amp; SOLID </a:t>
            </a:r>
            <a:r>
              <a:rPr lang="ko-KR" altLang="en-US" dirty="0"/>
              <a:t>적용 포인트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71090-0167-4134-B11F-5D489C5FD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Test Shell </a:t>
            </a:r>
            <a:r>
              <a:rPr lang="ko-KR" altLang="en-US" dirty="0"/>
              <a:t>모듈</a:t>
            </a:r>
            <a:r>
              <a:rPr lang="en-US" altLang="ko-KR" dirty="0"/>
              <a:t> : SOLID </a:t>
            </a:r>
            <a:r>
              <a:rPr lang="ko-KR" altLang="en-US" dirty="0"/>
              <a:t>이론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SRP (</a:t>
            </a:r>
            <a:r>
              <a:rPr lang="ko-KR" altLang="en-US" dirty="0"/>
              <a:t>단일 책임 원칙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TestManager</a:t>
            </a:r>
            <a:r>
              <a:rPr lang="en-US" altLang="ko-KR" dirty="0"/>
              <a:t>: </a:t>
            </a:r>
            <a:r>
              <a:rPr lang="ko-KR" altLang="en-US" dirty="0"/>
              <a:t>테스트 수트 로드</a:t>
            </a:r>
            <a:r>
              <a:rPr lang="en-US" altLang="ko-KR" dirty="0"/>
              <a:t>, </a:t>
            </a:r>
            <a:r>
              <a:rPr lang="ko-KR" altLang="en-US" dirty="0"/>
              <a:t>테스트 등록</a:t>
            </a:r>
            <a:r>
              <a:rPr lang="en-US" altLang="ko-KR" dirty="0"/>
              <a:t>, </a:t>
            </a:r>
            <a:r>
              <a:rPr lang="ko-KR" altLang="en-US" dirty="0"/>
              <a:t>실행</a:t>
            </a:r>
            <a:r>
              <a:rPr lang="en-US" altLang="ko-KR" dirty="0"/>
              <a:t>, </a:t>
            </a:r>
            <a:r>
              <a:rPr lang="ko-KR" altLang="en-US" dirty="0"/>
              <a:t>조회에만 집중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Logger: </a:t>
            </a:r>
            <a:r>
              <a:rPr lang="ko-KR" altLang="en-US" dirty="0"/>
              <a:t>로그 기록</a:t>
            </a:r>
            <a:r>
              <a:rPr lang="en-US" altLang="ko-KR" dirty="0"/>
              <a:t>, </a:t>
            </a:r>
            <a:r>
              <a:rPr lang="ko-KR" altLang="en-US" dirty="0"/>
              <a:t>분할</a:t>
            </a:r>
            <a:r>
              <a:rPr lang="en-US" altLang="ko-KR" dirty="0"/>
              <a:t>, </a:t>
            </a:r>
            <a:r>
              <a:rPr lang="ko-KR" altLang="en-US" dirty="0"/>
              <a:t>압축에만 집중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ShellTest</a:t>
            </a:r>
            <a:r>
              <a:rPr lang="en-US" altLang="ko-KR" dirty="0"/>
              <a:t>:</a:t>
            </a:r>
            <a:r>
              <a:rPr lang="ko-KR" altLang="en-US" dirty="0"/>
              <a:t> 사용자 명령어 해석 및 실행 담당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OCP (</a:t>
            </a:r>
            <a:r>
              <a:rPr lang="ko-KR" altLang="en-US" dirty="0"/>
              <a:t>개방</a:t>
            </a:r>
            <a:r>
              <a:rPr lang="en-US" altLang="ko-KR" dirty="0"/>
              <a:t>-</a:t>
            </a:r>
            <a:r>
              <a:rPr lang="ko-KR" altLang="en-US" dirty="0"/>
              <a:t>폐쇄 원칙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Icommand</a:t>
            </a:r>
            <a:r>
              <a:rPr lang="en-US" altLang="ko-KR" dirty="0"/>
              <a:t> </a:t>
            </a:r>
            <a:r>
              <a:rPr lang="ko-KR" altLang="en-US" dirty="0"/>
              <a:t>기반 구조는 새로운 명령 추가 시 기존 코드 변경 없이 확장 가능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LSP (</a:t>
            </a:r>
            <a:r>
              <a:rPr lang="ko-KR" altLang="en-US" dirty="0" err="1"/>
              <a:t>리스코프</a:t>
            </a:r>
            <a:r>
              <a:rPr lang="ko-KR" altLang="en-US" dirty="0"/>
              <a:t> 치환 원칙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ICommand</a:t>
            </a:r>
            <a:r>
              <a:rPr lang="en-US" altLang="ko-KR" dirty="0"/>
              <a:t>, </a:t>
            </a:r>
            <a:r>
              <a:rPr lang="en-US" altLang="ko-KR" dirty="0" err="1"/>
              <a:t>IShell</a:t>
            </a:r>
            <a:r>
              <a:rPr lang="en-US" altLang="ko-KR" dirty="0"/>
              <a:t> </a:t>
            </a:r>
            <a:r>
              <a:rPr lang="ko-KR" altLang="en-US" dirty="0"/>
              <a:t>기반 구조는 모든 구현체가 안전하게 치환됨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ISP (</a:t>
            </a:r>
            <a:r>
              <a:rPr lang="ko-KR" altLang="en-US" dirty="0"/>
              <a:t>인터페이스 분리 원칙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인터페이스가 작고 역할이 명확함</a:t>
            </a:r>
            <a:r>
              <a:rPr lang="en-US" altLang="ko-KR" dirty="0"/>
              <a:t>.</a:t>
            </a:r>
          </a:p>
          <a:p>
            <a:pPr lvl="2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DIP (</a:t>
            </a:r>
            <a:r>
              <a:rPr lang="ko-KR" altLang="en-US" dirty="0"/>
              <a:t>의존 역전 원칙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ShellTest</a:t>
            </a:r>
            <a:r>
              <a:rPr lang="en-US" altLang="ko-KR" dirty="0"/>
              <a:t>, </a:t>
            </a:r>
            <a:r>
              <a:rPr lang="en-US" altLang="ko-KR" dirty="0" err="1"/>
              <a:t>UserCommandQueue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TestManager</a:t>
            </a:r>
            <a:r>
              <a:rPr lang="ko-KR" altLang="en-US" dirty="0"/>
              <a:t>는 인터페이스 </a:t>
            </a:r>
            <a:r>
              <a:rPr lang="en-US" altLang="ko-KR" dirty="0"/>
              <a:t>(</a:t>
            </a:r>
            <a:r>
              <a:rPr lang="en-US" altLang="ko-KR" dirty="0" err="1"/>
              <a:t>Ishell</a:t>
            </a:r>
            <a:r>
              <a:rPr lang="en-US" altLang="ko-KR" dirty="0"/>
              <a:t>) </a:t>
            </a:r>
            <a:r>
              <a:rPr lang="ko-KR" altLang="en-US" dirty="0"/>
              <a:t>과 추상화 </a:t>
            </a:r>
            <a:r>
              <a:rPr lang="en-US" altLang="ko-KR" dirty="0"/>
              <a:t>Class (</a:t>
            </a:r>
            <a:r>
              <a:rPr lang="en-US" altLang="ko-KR" dirty="0" err="1"/>
              <a:t>Icommand</a:t>
            </a:r>
            <a:r>
              <a:rPr lang="en-US" altLang="ko-KR" dirty="0"/>
              <a:t>)</a:t>
            </a:r>
            <a:r>
              <a:rPr lang="ko-KR" altLang="en-US" dirty="0"/>
              <a:t>에 의존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고수준 모듈이 </a:t>
            </a:r>
            <a:r>
              <a:rPr lang="ko-KR" altLang="en-US" dirty="0" err="1"/>
              <a:t>저수준</a:t>
            </a:r>
            <a:r>
              <a:rPr lang="ko-KR" altLang="en-US" dirty="0"/>
              <a:t> 구현에 의존하지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126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805C9-47C8-D0A9-14A7-D76AE1697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B104D-01AF-9609-78E3-E1757123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 추가 시</a:t>
            </a:r>
            <a:r>
              <a:rPr lang="en-US" altLang="ko-KR" dirty="0"/>
              <a:t>, Shell </a:t>
            </a:r>
            <a:r>
              <a:rPr lang="ko-KR" altLang="en-US" dirty="0" err="1"/>
              <a:t>재빌드</a:t>
            </a:r>
            <a:r>
              <a:rPr lang="ko-KR" altLang="en-US" dirty="0"/>
              <a:t> 이슈 해결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8EB2CC-F0AD-CA51-4B8F-D1769FCE9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814" y="1288947"/>
            <a:ext cx="6578485" cy="4070453"/>
          </a:xfrm>
        </p:spPr>
        <p:txBody>
          <a:bodyPr>
            <a:normAutofit/>
          </a:bodyPr>
          <a:lstStyle/>
          <a:p>
            <a:pPr marL="114300" indent="0">
              <a:lnSpc>
                <a:spcPct val="120000"/>
              </a:lnSpc>
              <a:buNone/>
            </a:pPr>
            <a:r>
              <a:rPr lang="ko-KR" altLang="en-US" sz="1500" b="1" dirty="0"/>
              <a:t>해결 방법</a:t>
            </a:r>
            <a:endParaRPr lang="en-US" altLang="ko-KR" sz="1500" b="1" dirty="0"/>
          </a:p>
          <a:p>
            <a:pPr marL="571500" indent="-457200">
              <a:lnSpc>
                <a:spcPct val="120000"/>
              </a:lnSpc>
              <a:buAutoNum type="arabicPeriod"/>
            </a:pPr>
            <a:r>
              <a:rPr lang="en-US" altLang="ko-KR" sz="1500" dirty="0" err="1"/>
              <a:t>test_suite</a:t>
            </a:r>
            <a:r>
              <a:rPr lang="en-US" altLang="ko-KR" sz="1500" dirty="0"/>
              <a:t> </a:t>
            </a:r>
            <a:r>
              <a:rPr lang="ko-KR" altLang="en-US" sz="1500" dirty="0"/>
              <a:t>폴더를 만들어 </a:t>
            </a:r>
            <a:r>
              <a:rPr lang="en-US" altLang="ko-KR" sz="1500" dirty="0" err="1"/>
              <a:t>TestScript</a:t>
            </a:r>
            <a:r>
              <a:rPr lang="en-US" altLang="ko-KR" sz="1500" dirty="0"/>
              <a:t> </a:t>
            </a:r>
            <a:r>
              <a:rPr lang="ko-KR" altLang="en-US" sz="1500" dirty="0"/>
              <a:t>코드들을 각 </a:t>
            </a:r>
            <a:r>
              <a:rPr lang="en-US" altLang="ko-KR" sz="1500" b="1" dirty="0" err="1"/>
              <a:t>cpp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파일로 분리</a:t>
            </a:r>
            <a:r>
              <a:rPr lang="ko-KR" altLang="en-US" sz="1500" dirty="0"/>
              <a:t> </a:t>
            </a:r>
            <a:br>
              <a:rPr lang="en-US" altLang="ko-KR" sz="1500" dirty="0"/>
            </a:br>
            <a:r>
              <a:rPr lang="en-US" altLang="ko-KR" sz="1500" dirty="0"/>
              <a:t>(</a:t>
            </a:r>
            <a:r>
              <a:rPr lang="ko-KR" altLang="en-US" sz="1500" dirty="0"/>
              <a:t>수정되거나 추가된 </a:t>
            </a:r>
            <a:r>
              <a:rPr lang="en-US" altLang="ko-KR" sz="1500" dirty="0" err="1"/>
              <a:t>TestScript</a:t>
            </a:r>
            <a:r>
              <a:rPr lang="en-US" altLang="ko-KR" sz="1500" dirty="0"/>
              <a:t> </a:t>
            </a:r>
            <a:r>
              <a:rPr lang="ko-KR" altLang="en-US" sz="1500" dirty="0"/>
              <a:t>파일만 빌드하도록 하기 위해</a:t>
            </a:r>
            <a:r>
              <a:rPr lang="en-US" altLang="ko-KR" sz="1500" dirty="0"/>
              <a:t>)</a:t>
            </a:r>
          </a:p>
          <a:p>
            <a:pPr marL="571500" indent="-457200">
              <a:lnSpc>
                <a:spcPct val="120000"/>
              </a:lnSpc>
              <a:buFont typeface="Arial"/>
              <a:buAutoNum type="arabicPeriod"/>
            </a:pPr>
            <a:r>
              <a:rPr lang="en-US" altLang="ko-KR" sz="1500" dirty="0" err="1"/>
              <a:t>TestManager</a:t>
            </a:r>
            <a:r>
              <a:rPr lang="en-US" altLang="ko-KR" sz="1500" dirty="0"/>
              <a:t> </a:t>
            </a:r>
            <a:r>
              <a:rPr lang="en-US" altLang="ko-KR" sz="1500" b="1" dirty="0"/>
              <a:t>Singleton</a:t>
            </a:r>
            <a:r>
              <a:rPr lang="ko-KR" altLang="en-US" sz="1500" dirty="0"/>
              <a:t>으로 구현</a:t>
            </a:r>
            <a:endParaRPr lang="en-US" altLang="ko-KR" sz="1500" dirty="0"/>
          </a:p>
          <a:p>
            <a:pPr marL="571500" indent="-457200">
              <a:lnSpc>
                <a:spcPct val="120000"/>
              </a:lnSpc>
              <a:buFont typeface="Arial"/>
              <a:buAutoNum type="arabicPeriod"/>
            </a:pPr>
            <a:r>
              <a:rPr lang="en-US" altLang="ko-KR" sz="1500" dirty="0"/>
              <a:t>1</a:t>
            </a:r>
            <a:r>
              <a:rPr lang="ko-KR" altLang="en-US" sz="1500" dirty="0"/>
              <a:t>번에서 분리된 </a:t>
            </a:r>
            <a:r>
              <a:rPr lang="en-US" altLang="ko-KR" sz="1500" dirty="0" err="1"/>
              <a:t>test_suite</a:t>
            </a:r>
            <a:r>
              <a:rPr lang="en-US" altLang="ko-KR" sz="1500" dirty="0"/>
              <a:t> </a:t>
            </a:r>
            <a:r>
              <a:rPr lang="ko-KR" altLang="en-US" sz="1500" dirty="0"/>
              <a:t>폴더를 이용해 별도의 </a:t>
            </a:r>
            <a:r>
              <a:rPr lang="en-US" altLang="ko-KR" sz="1500" b="1" dirty="0" err="1"/>
              <a:t>dll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프로젝트로 분리 생성</a:t>
            </a:r>
            <a:endParaRPr lang="en-US" altLang="ko-KR" sz="1500" b="1" dirty="0"/>
          </a:p>
          <a:p>
            <a:pPr marL="571500" indent="-457200">
              <a:lnSpc>
                <a:spcPct val="120000"/>
              </a:lnSpc>
              <a:buFont typeface="Arial"/>
              <a:buAutoNum type="arabicPeriod"/>
            </a:pPr>
            <a:r>
              <a:rPr lang="en-US" altLang="ko-KR" sz="1600" dirty="0"/>
              <a:t>DLL</a:t>
            </a:r>
            <a:r>
              <a:rPr lang="ko-KR" altLang="en-US" sz="1600" dirty="0"/>
              <a:t> 안에 </a:t>
            </a:r>
            <a:r>
              <a:rPr lang="en-US" altLang="ko-KR" sz="1600" dirty="0" err="1"/>
              <a:t>registerTests</a:t>
            </a:r>
            <a:r>
              <a:rPr lang="en-US" altLang="ko-KR" sz="1600" dirty="0"/>
              <a:t>() </a:t>
            </a:r>
            <a:r>
              <a:rPr lang="ko-KR" altLang="en-US" sz="1600" dirty="0"/>
              <a:t>함수 정의 </a:t>
            </a:r>
            <a:r>
              <a:rPr lang="en-US" altLang="ko-KR" sz="1600" dirty="0"/>
              <a:t>-&gt; Singleton </a:t>
            </a:r>
            <a:r>
              <a:rPr lang="ko-KR" altLang="en-US" sz="1600" dirty="0"/>
              <a:t>객체의 주소를 받아 </a:t>
            </a:r>
            <a:r>
              <a:rPr lang="ko-KR" altLang="en-US" sz="1600" b="1" dirty="0"/>
              <a:t>모든 테스트를 </a:t>
            </a:r>
            <a:r>
              <a:rPr lang="en-US" altLang="ko-KR" sz="1600" b="1" dirty="0" err="1"/>
              <a:t>TestManager</a:t>
            </a:r>
            <a:r>
              <a:rPr lang="ko-KR" altLang="en-US" sz="1600" b="1" dirty="0"/>
              <a:t>에 등록</a:t>
            </a:r>
            <a:endParaRPr lang="en-US" altLang="ko-KR" sz="1600" b="1" dirty="0"/>
          </a:p>
          <a:p>
            <a:pPr marL="571500" indent="-457200">
              <a:lnSpc>
                <a:spcPct val="120000"/>
              </a:lnSpc>
              <a:buFont typeface="Arial"/>
              <a:buAutoNum type="arabicPeriod"/>
            </a:pPr>
            <a:endParaRPr lang="en-US" altLang="ko-KR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61FC3E-14B0-001E-3EC9-F402D33E9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955" y="1218331"/>
            <a:ext cx="3788745" cy="13942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41876F-F9EB-9750-E4D7-7AFAE0DB1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921" y="2883546"/>
            <a:ext cx="3360811" cy="77931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3BF1875-5C81-2456-933D-E0FFC4ACE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101" y="3933822"/>
            <a:ext cx="5312357" cy="246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1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AFF83-8C2F-BA87-64F8-3C664D0D3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DED6D-815A-AD55-32FA-241347BF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 추가 시</a:t>
            </a:r>
            <a:r>
              <a:rPr lang="en-US" altLang="ko-KR" dirty="0"/>
              <a:t>, Shell </a:t>
            </a:r>
            <a:r>
              <a:rPr lang="ko-KR" altLang="en-US" dirty="0" err="1"/>
              <a:t>재빌드</a:t>
            </a:r>
            <a:r>
              <a:rPr lang="ko-KR" altLang="en-US" dirty="0"/>
              <a:t> 이슈 해결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FF1D5E-A7E2-6D3E-E355-F1378F03A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815" y="1288946"/>
            <a:ext cx="6705485" cy="5429353"/>
          </a:xfrm>
        </p:spPr>
        <p:txBody>
          <a:bodyPr>
            <a:normAutofit fontScale="55000" lnSpcReduction="20000"/>
          </a:bodyPr>
          <a:lstStyle/>
          <a:p>
            <a:pPr marL="114300" indent="0">
              <a:lnSpc>
                <a:spcPct val="120000"/>
              </a:lnSpc>
              <a:buNone/>
            </a:pPr>
            <a:r>
              <a:rPr lang="ko-KR" altLang="en-US" b="1" dirty="0"/>
              <a:t>해결 방법 </a:t>
            </a:r>
            <a:r>
              <a:rPr lang="en-US" altLang="ko-KR" b="1" dirty="0"/>
              <a:t>(Continue)</a:t>
            </a:r>
            <a:r>
              <a:rPr lang="ko-KR" altLang="en-US" b="1" dirty="0"/>
              <a:t> </a:t>
            </a:r>
            <a:endParaRPr lang="en-US" altLang="ko-KR" dirty="0"/>
          </a:p>
          <a:p>
            <a:pPr marL="114300" indent="0">
              <a:lnSpc>
                <a:spcPct val="120000"/>
              </a:lnSpc>
              <a:buNone/>
            </a:pPr>
            <a:r>
              <a:rPr lang="en-US" altLang="ko-KR" dirty="0"/>
              <a:t>5.</a:t>
            </a:r>
            <a:r>
              <a:rPr lang="en-US" altLang="ko-KR" b="1" dirty="0"/>
              <a:t> </a:t>
            </a:r>
            <a:r>
              <a:rPr lang="en-US" altLang="ko-KR" dirty="0" err="1"/>
              <a:t>TestManager</a:t>
            </a:r>
            <a:r>
              <a:rPr lang="en-US" altLang="ko-KR" dirty="0"/>
              <a:t> </a:t>
            </a:r>
            <a:r>
              <a:rPr lang="ko-KR" altLang="en-US" dirty="0"/>
              <a:t>에는 </a:t>
            </a:r>
            <a:r>
              <a:rPr lang="en-US" altLang="ko-KR" b="1" dirty="0" err="1"/>
              <a:t>LoadTestSuitesDLL</a:t>
            </a:r>
            <a:r>
              <a:rPr lang="en-US" altLang="ko-KR" b="1" dirty="0"/>
              <a:t>()</a:t>
            </a:r>
            <a:r>
              <a:rPr lang="en-US" altLang="ko-KR" dirty="0"/>
              <a:t> </a:t>
            </a:r>
            <a:r>
              <a:rPr lang="ko-KR" altLang="en-US" dirty="0"/>
              <a:t>이라는 </a:t>
            </a:r>
            <a:r>
              <a:rPr lang="en-US" altLang="ko-KR" dirty="0"/>
              <a:t>Method</a:t>
            </a:r>
            <a:r>
              <a:rPr lang="ko-KR" altLang="en-US" dirty="0"/>
              <a:t>로 </a:t>
            </a:r>
            <a:r>
              <a:rPr lang="en-US" altLang="ko-KR" dirty="0"/>
              <a:t>DLL</a:t>
            </a:r>
            <a:r>
              <a:rPr lang="ko-KR" altLang="en-US" dirty="0"/>
              <a:t>을 </a:t>
            </a:r>
            <a:r>
              <a:rPr lang="ko-KR" altLang="en-US" dirty="0" err="1"/>
              <a:t>로드하여</a:t>
            </a:r>
            <a:r>
              <a:rPr lang="ko-KR" altLang="en-US" dirty="0"/>
              <a:t> </a:t>
            </a:r>
            <a:r>
              <a:rPr lang="en-US" altLang="ko-KR" dirty="0" err="1"/>
              <a:t>registerTests</a:t>
            </a:r>
            <a:r>
              <a:rPr lang="en-US" altLang="ko-KR" dirty="0"/>
              <a:t>()</a:t>
            </a:r>
            <a:r>
              <a:rPr lang="ko-KR" altLang="en-US" dirty="0"/>
              <a:t> 호출하여 모든 </a:t>
            </a:r>
            <a:r>
              <a:rPr lang="en-US" altLang="ko-KR" dirty="0" err="1"/>
              <a:t>TestScript</a:t>
            </a:r>
            <a:r>
              <a:rPr lang="ko-KR" altLang="en-US" dirty="0"/>
              <a:t>를 등록하도록 한다</a:t>
            </a:r>
            <a:r>
              <a:rPr lang="en-US" altLang="ko-KR" dirty="0"/>
              <a:t>.</a:t>
            </a:r>
          </a:p>
          <a:p>
            <a:pPr marL="114300" indent="0">
              <a:lnSpc>
                <a:spcPct val="120000"/>
              </a:lnSpc>
              <a:buNone/>
            </a:pPr>
            <a:endParaRPr lang="en-US" altLang="ko-KR" dirty="0"/>
          </a:p>
          <a:p>
            <a:pPr marL="114300" indent="0">
              <a:lnSpc>
                <a:spcPct val="120000"/>
              </a:lnSpc>
              <a:buNone/>
            </a:pPr>
            <a:r>
              <a:rPr lang="ko-KR" altLang="en-US" b="1" dirty="0"/>
              <a:t>구조 비교</a:t>
            </a:r>
            <a:endParaRPr lang="en-US" altLang="ko-KR" b="1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(</a:t>
            </a:r>
            <a:r>
              <a:rPr lang="ko-KR" altLang="en-US" dirty="0"/>
              <a:t>전</a:t>
            </a:r>
            <a:r>
              <a:rPr lang="en-US" altLang="ko-KR" dirty="0"/>
              <a:t>) Shell + </a:t>
            </a:r>
            <a:r>
              <a:rPr lang="ko-KR" altLang="en-US" dirty="0"/>
              <a:t>모든 </a:t>
            </a:r>
            <a:r>
              <a:rPr lang="en-US" altLang="ko-KR" dirty="0" err="1"/>
              <a:t>TestScript</a:t>
            </a:r>
            <a:r>
              <a:rPr lang="en-US" altLang="ko-KR" dirty="0"/>
              <a:t> </a:t>
            </a:r>
            <a:r>
              <a:rPr lang="ko-KR" altLang="en-US" dirty="0"/>
              <a:t>포함 </a:t>
            </a:r>
            <a:r>
              <a:rPr lang="en-US" altLang="ko-KR" dirty="0"/>
              <a:t>-&gt; (</a:t>
            </a:r>
            <a:r>
              <a:rPr lang="ko-KR" altLang="en-US" dirty="0"/>
              <a:t>후</a:t>
            </a:r>
            <a:r>
              <a:rPr lang="en-US" altLang="ko-KR" dirty="0"/>
              <a:t>) Shell + test_suite.dll</a:t>
            </a:r>
            <a:r>
              <a:rPr lang="ko-KR" altLang="en-US" dirty="0"/>
              <a:t>로 분리</a:t>
            </a:r>
            <a:endParaRPr lang="en-US" altLang="ko-KR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(</a:t>
            </a:r>
            <a:r>
              <a:rPr lang="ko-KR" altLang="en-US" dirty="0"/>
              <a:t>전</a:t>
            </a:r>
            <a:r>
              <a:rPr lang="en-US" altLang="ko-KR" dirty="0"/>
              <a:t>) Shell </a:t>
            </a:r>
            <a:r>
              <a:rPr lang="ko-KR" altLang="en-US" dirty="0" err="1"/>
              <a:t>빌드시</a:t>
            </a:r>
            <a:r>
              <a:rPr lang="ko-KR" altLang="en-US" dirty="0"/>
              <a:t> 전체 </a:t>
            </a:r>
            <a:r>
              <a:rPr lang="ko-KR" altLang="en-US" dirty="0" err="1"/>
              <a:t>재빌드</a:t>
            </a:r>
            <a:r>
              <a:rPr lang="ko-KR" altLang="en-US" dirty="0"/>
              <a:t> </a:t>
            </a:r>
            <a:r>
              <a:rPr lang="en-US" altLang="ko-KR" dirty="0"/>
              <a:t>-&gt; (</a:t>
            </a:r>
            <a:r>
              <a:rPr lang="ko-KR" altLang="en-US" dirty="0"/>
              <a:t>후</a:t>
            </a:r>
            <a:r>
              <a:rPr lang="en-US" altLang="ko-KR" dirty="0"/>
              <a:t>) Shell</a:t>
            </a:r>
            <a:r>
              <a:rPr lang="ko-KR" altLang="en-US" dirty="0"/>
              <a:t>은 그대로</a:t>
            </a:r>
            <a:r>
              <a:rPr lang="en-US" altLang="ko-KR" dirty="0"/>
              <a:t>, </a:t>
            </a:r>
            <a:r>
              <a:rPr lang="en-US" altLang="ko-KR" dirty="0" err="1"/>
              <a:t>test_suite</a:t>
            </a:r>
            <a:r>
              <a:rPr lang="ko-KR" altLang="en-US" dirty="0"/>
              <a:t>만 빌드</a:t>
            </a:r>
            <a:endParaRPr lang="en-US" altLang="ko-KR" dirty="0"/>
          </a:p>
          <a:p>
            <a:pPr>
              <a:buNone/>
            </a:pPr>
            <a:endParaRPr lang="en-US" altLang="ko-KR" b="1" dirty="0"/>
          </a:p>
          <a:p>
            <a:pPr>
              <a:buNone/>
            </a:pPr>
            <a:r>
              <a:rPr lang="ko-KR" altLang="en-US" b="1" dirty="0"/>
              <a:t>결과 </a:t>
            </a:r>
            <a:r>
              <a:rPr lang="en-US" altLang="ko-KR" b="1" dirty="0"/>
              <a:t>&amp; </a:t>
            </a:r>
            <a:r>
              <a:rPr lang="ko-KR" altLang="en-US" b="1" dirty="0"/>
              <a:t>기대 효과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테스트 케이스 추가 시에도 </a:t>
            </a:r>
            <a:r>
              <a:rPr lang="en-US" altLang="ko-KR" b="1" dirty="0"/>
              <a:t>Shell </a:t>
            </a:r>
            <a:r>
              <a:rPr lang="ko-KR" altLang="en-US" b="1" dirty="0"/>
              <a:t>프로젝트 </a:t>
            </a:r>
            <a:r>
              <a:rPr lang="ko-KR" altLang="en-US" b="1" dirty="0" err="1"/>
              <a:t>재빌드</a:t>
            </a:r>
            <a:r>
              <a:rPr lang="ko-KR" altLang="en-US" b="1" dirty="0"/>
              <a:t> 불필요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/>
              <a:t>test_suite</a:t>
            </a:r>
            <a:r>
              <a:rPr lang="ko-KR" altLang="en-US" b="1" dirty="0"/>
              <a:t>만 독립적으로 관리</a:t>
            </a:r>
            <a:r>
              <a:rPr lang="en-US" altLang="ko-KR" b="1" dirty="0"/>
              <a:t>/</a:t>
            </a:r>
            <a:r>
              <a:rPr lang="ko-KR" altLang="en-US" b="1" dirty="0"/>
              <a:t>빌드 가능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유지보수성</a:t>
            </a:r>
            <a:r>
              <a:rPr lang="en-US" altLang="ko-KR" dirty="0"/>
              <a:t>, </a:t>
            </a:r>
            <a:r>
              <a:rPr lang="ko-KR" altLang="en-US" dirty="0"/>
              <a:t>테스트 확장성 대폭 향상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테스트 분리로 </a:t>
            </a:r>
            <a:r>
              <a:rPr lang="en-US" altLang="ko-KR" b="1" dirty="0"/>
              <a:t>Shell </a:t>
            </a:r>
            <a:r>
              <a:rPr lang="ko-KR" altLang="en-US" b="1" dirty="0"/>
              <a:t>프로젝트 가볍고 깔끔하게 유지</a:t>
            </a:r>
            <a:endParaRPr lang="ko-KR" altLang="en-US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14300" indent="0">
              <a:lnSpc>
                <a:spcPct val="120000"/>
              </a:lnSpc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BD995D-173E-3DFF-A7E9-EBBC8A1FB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948" y="1336250"/>
            <a:ext cx="430590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12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C0DF4-E5CE-4FF8-AE3D-1E9CF72F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TDD </a:t>
            </a:r>
            <a:r>
              <a:rPr lang="ko-KR" altLang="en-US" b="1" dirty="0"/>
              <a:t>활용 예시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FBD699-56F0-4C6F-9319-7DC61ECF3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TDD</a:t>
            </a:r>
            <a:r>
              <a:rPr lang="ko-KR" altLang="en-US" dirty="0"/>
              <a:t>로 시작하는 </a:t>
            </a:r>
            <a:r>
              <a:rPr lang="en-US" altLang="ko-KR" dirty="0"/>
              <a:t>SSD </a:t>
            </a:r>
            <a:r>
              <a:rPr lang="ko-KR" altLang="en-US" dirty="0"/>
              <a:t>개발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포인트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사전에 테스트 케이스 작성</a:t>
            </a:r>
          </a:p>
          <a:p>
            <a:r>
              <a:rPr lang="ko-KR" altLang="en-US" dirty="0"/>
              <a:t>실패하는 테스트 → 기능 구현 → 성공 → </a:t>
            </a:r>
            <a:r>
              <a:rPr lang="ko-KR" altLang="en-US" dirty="0" err="1"/>
              <a:t>리팩터링</a:t>
            </a:r>
            <a:endParaRPr lang="ko-KR" altLang="en-US" dirty="0"/>
          </a:p>
          <a:p>
            <a:r>
              <a:rPr lang="ko-KR" altLang="en-US" dirty="0"/>
              <a:t>장점 강조</a:t>
            </a:r>
            <a:r>
              <a:rPr lang="en-US" altLang="ko-KR" dirty="0"/>
              <a:t>: </a:t>
            </a:r>
            <a:r>
              <a:rPr lang="ko-KR" altLang="en-US" dirty="0"/>
              <a:t>안정성 확보 </a:t>
            </a:r>
            <a:r>
              <a:rPr lang="en-US" altLang="ko-KR" dirty="0"/>
              <a:t>/ </a:t>
            </a:r>
            <a:r>
              <a:rPr lang="ko-KR" altLang="en-US" dirty="0"/>
              <a:t>기능 명세화 </a:t>
            </a:r>
            <a:r>
              <a:rPr lang="en-US" altLang="ko-KR" dirty="0"/>
              <a:t>/ </a:t>
            </a:r>
            <a:r>
              <a:rPr lang="ko-KR" altLang="en-US" dirty="0" err="1"/>
              <a:t>리팩터링</a:t>
            </a:r>
            <a:r>
              <a:rPr lang="ko-KR" altLang="en-US" dirty="0"/>
              <a:t> 안전망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6F42733-7DAB-46CD-90DC-8AE6079ACFD4}"/>
              </a:ext>
            </a:extLst>
          </p:cNvPr>
          <p:cNvSpPr/>
          <p:nvPr/>
        </p:nvSpPr>
        <p:spPr>
          <a:xfrm>
            <a:off x="866274" y="2181727"/>
            <a:ext cx="10255306" cy="124727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/>
              <a:t>TEST_F(</a:t>
            </a:r>
            <a:r>
              <a:rPr lang="en-US" altLang="ko-KR" sz="1800" dirty="0" err="1"/>
              <a:t>SSDTest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WriteThenRead_ReturnsWrittenValue</a:t>
            </a:r>
            <a:r>
              <a:rPr lang="en-US" altLang="ko-KR" sz="1800" dirty="0"/>
              <a:t>) {</a:t>
            </a:r>
          </a:p>
          <a:p>
            <a:r>
              <a:rPr lang="en-US" altLang="ko-KR" sz="1800" dirty="0"/>
              <a:t>    </a:t>
            </a:r>
            <a:r>
              <a:rPr lang="en-US" altLang="ko-KR" sz="1800" dirty="0" err="1"/>
              <a:t>ssd.write</a:t>
            </a:r>
            <a:r>
              <a:rPr lang="en-US" altLang="ko-KR" sz="1800" dirty="0"/>
              <a:t>(3, 0x12345678);</a:t>
            </a:r>
          </a:p>
          <a:p>
            <a:r>
              <a:rPr lang="en-US" altLang="ko-KR" sz="1800" dirty="0"/>
              <a:t>    EXPECT_EQ(</a:t>
            </a:r>
            <a:r>
              <a:rPr lang="en-US" altLang="ko-KR" sz="1800" dirty="0" err="1"/>
              <a:t>ssd.read</a:t>
            </a:r>
            <a:r>
              <a:rPr lang="en-US" altLang="ko-KR" sz="1800" dirty="0"/>
              <a:t>(3), 0x12345678);}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27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60A25-0175-4E00-8D7C-35705533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Mocking </a:t>
            </a:r>
            <a:r>
              <a:rPr lang="ko-KR" altLang="en-US" dirty="0"/>
              <a:t>활용 예시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EE12A6-81EB-4B3A-BBE4-75BE70E80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7" y="4426981"/>
            <a:ext cx="11285585" cy="2256621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</a:pPr>
            <a:r>
              <a:rPr lang="en-US" altLang="ko-KR" dirty="0" err="1"/>
              <a:t>MockShell</a:t>
            </a:r>
            <a:r>
              <a:rPr lang="en-US" altLang="ko-KR" dirty="0"/>
              <a:t>, </a:t>
            </a:r>
            <a:r>
              <a:rPr lang="en-US" altLang="ko-KR" dirty="0" err="1"/>
              <a:t>UserCommandQueueMock</a:t>
            </a:r>
            <a:r>
              <a:rPr lang="ko-KR" altLang="en-US" dirty="0"/>
              <a:t>는 테스트용 더블로 활용하여 </a:t>
            </a:r>
            <a:r>
              <a:rPr lang="en-US" altLang="ko-KR" dirty="0"/>
              <a:t>Test Scenario </a:t>
            </a:r>
            <a:r>
              <a:rPr lang="ko-KR" altLang="en-US" dirty="0"/>
              <a:t>명령 흐름 제어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각 모듈 </a:t>
            </a:r>
            <a:r>
              <a:rPr lang="ko-KR" altLang="en-US" dirty="0" err="1"/>
              <a:t>미구현시에도</a:t>
            </a:r>
            <a:r>
              <a:rPr lang="ko-KR" altLang="en-US" dirty="0"/>
              <a:t> </a:t>
            </a:r>
            <a:r>
              <a:rPr lang="en-US" altLang="ko-KR" dirty="0" err="1"/>
              <a:t>GoogleTest</a:t>
            </a:r>
            <a:r>
              <a:rPr lang="ko-KR" altLang="en-US" dirty="0"/>
              <a:t>의 </a:t>
            </a:r>
            <a:r>
              <a:rPr lang="en-US" altLang="ko-KR" dirty="0"/>
              <a:t>EXPECT_CALL </a:t>
            </a:r>
            <a:r>
              <a:rPr lang="ko-KR" altLang="en-US" dirty="0"/>
              <a:t>기반 다양한 </a:t>
            </a:r>
            <a:r>
              <a:rPr lang="ko-KR" altLang="en-US" dirty="0" err="1"/>
              <a:t>다양한</a:t>
            </a:r>
            <a:r>
              <a:rPr lang="ko-KR" altLang="en-US" dirty="0"/>
              <a:t> </a:t>
            </a:r>
            <a:r>
              <a:rPr lang="en-US" altLang="ko-KR" dirty="0"/>
              <a:t>I/O </a:t>
            </a:r>
            <a:r>
              <a:rPr lang="ko-KR" altLang="en-US" dirty="0"/>
              <a:t>상황 구현 가능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lvl="1"/>
            <a:endParaRPr lang="en-US" altLang="ko-KR" sz="33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A854F68-7D7E-4203-A410-95D7127EA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37" y="1549670"/>
            <a:ext cx="4637225" cy="22728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192104-DCF8-7391-84D7-3D9D76843D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b="48726"/>
          <a:stretch/>
        </p:blipFill>
        <p:spPr>
          <a:xfrm>
            <a:off x="5724079" y="2051471"/>
            <a:ext cx="5353797" cy="22566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B3960A-F046-D801-CDA1-2DCE1E4C3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079" y="1205403"/>
            <a:ext cx="5068007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17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2F260-D11E-4C4F-BEAF-D4E7E20DA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Mocking </a:t>
            </a:r>
            <a:r>
              <a:rPr lang="ko-KR" altLang="en-US" dirty="0"/>
              <a:t>활용 예시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F5DA07-67AE-4E8A-8053-ADA5C7D62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Mocking</a:t>
            </a:r>
            <a:r>
              <a:rPr lang="ko-KR" altLang="en-US" dirty="0"/>
              <a:t>의 장점</a:t>
            </a:r>
          </a:p>
          <a:p>
            <a:pPr lvl="1"/>
            <a:r>
              <a:rPr lang="ko-KR" altLang="en-US" dirty="0"/>
              <a:t>실제 </a:t>
            </a:r>
            <a:r>
              <a:rPr lang="en-US" altLang="ko-KR" dirty="0"/>
              <a:t>Shell </a:t>
            </a:r>
            <a:r>
              <a:rPr lang="ko-KR" altLang="en-US" dirty="0"/>
              <a:t>없이 테스트 환경 구성 가능</a:t>
            </a:r>
          </a:p>
          <a:p>
            <a:pPr lvl="1"/>
            <a:r>
              <a:rPr lang="ko-KR" altLang="en-US" dirty="0"/>
              <a:t>테스트 속도 향상</a:t>
            </a:r>
            <a:r>
              <a:rPr lang="en-US" altLang="ko-KR" dirty="0"/>
              <a:t>, </a:t>
            </a:r>
            <a:r>
              <a:rPr lang="ko-KR" altLang="en-US" dirty="0"/>
              <a:t>외부 의존성 제거</a:t>
            </a:r>
          </a:p>
          <a:p>
            <a:pPr lvl="1"/>
            <a:r>
              <a:rPr lang="ko-KR" altLang="en-US" dirty="0"/>
              <a:t>정확한 동작 검증</a:t>
            </a:r>
            <a:r>
              <a:rPr lang="en-US" altLang="ko-KR" dirty="0"/>
              <a:t>: </a:t>
            </a:r>
            <a:r>
              <a:rPr lang="en-US" altLang="ko-KR" dirty="0" err="1"/>
              <a:t>expectAll</a:t>
            </a:r>
            <a:r>
              <a:rPr lang="en-US" altLang="ko-KR" dirty="0"/>
              <a:t>()</a:t>
            </a:r>
            <a:r>
              <a:rPr lang="ko-KR" altLang="en-US" dirty="0"/>
              <a:t>로 모든 명령 확인</a:t>
            </a:r>
            <a:endParaRPr lang="en-US" altLang="ko-KR" dirty="0"/>
          </a:p>
          <a:p>
            <a:pPr lvl="1"/>
            <a:r>
              <a:rPr lang="ko-KR" altLang="en-US" dirty="0"/>
              <a:t>비정상 흐름도 쉽게 시뮬레이션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활용 시나리오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SSD</a:t>
            </a:r>
            <a:r>
              <a:rPr lang="ko-KR" altLang="en-US" dirty="0"/>
              <a:t>를 실제로 접근하지 않고 예상 동작만 검증</a:t>
            </a:r>
          </a:p>
          <a:p>
            <a:pPr lvl="1"/>
            <a:r>
              <a:rPr lang="en-US" altLang="ko-KR" dirty="0"/>
              <a:t>Shell </a:t>
            </a:r>
            <a:r>
              <a:rPr lang="ko-KR" altLang="en-US" dirty="0"/>
              <a:t>명령 수행 로직만 집중 테스트 가능</a:t>
            </a:r>
          </a:p>
          <a:p>
            <a:endParaRPr lang="en-US" altLang="ko-KR" dirty="0"/>
          </a:p>
          <a:p>
            <a:r>
              <a:rPr lang="ko-KR" altLang="en-US" dirty="0"/>
              <a:t>느낀 점</a:t>
            </a:r>
          </a:p>
          <a:p>
            <a:pPr lvl="1"/>
            <a:r>
              <a:rPr lang="ko-KR" altLang="en-US" dirty="0"/>
              <a:t>실제 환경 없이도 충분히 강력한 테스트 구현 가능</a:t>
            </a:r>
          </a:p>
          <a:p>
            <a:pPr lvl="1"/>
            <a:r>
              <a:rPr lang="en-US" altLang="ko-KR" dirty="0"/>
              <a:t>Mocking</a:t>
            </a:r>
            <a:r>
              <a:rPr lang="ko-KR" altLang="en-US" dirty="0"/>
              <a:t>으로 복잡한 의존성 분리 → 유지보수성 향상</a:t>
            </a:r>
          </a:p>
          <a:p>
            <a:pPr lvl="1"/>
            <a:r>
              <a:rPr lang="ko-KR" altLang="en-US" dirty="0"/>
              <a:t>테스트 코드로도 시나리오 다양화 가능성 체감</a:t>
            </a:r>
          </a:p>
        </p:txBody>
      </p:sp>
    </p:spTree>
    <p:extLst>
      <p:ext uri="{BB962C8B-B14F-4D97-AF65-F5344CB8AC3E}">
        <p14:creationId xmlns:p14="http://schemas.microsoft.com/office/powerpoint/2010/main" val="593084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60A25-0175-4E00-8D7C-35705533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Mocking </a:t>
            </a:r>
            <a:r>
              <a:rPr lang="ko-KR" altLang="en-US" dirty="0"/>
              <a:t>활용 예시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EE12A6-81EB-4B3A-BBE4-75BE70E806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Mock</a:t>
            </a:r>
            <a:r>
              <a:rPr lang="ko-KR" altLang="en-US" dirty="0"/>
              <a:t>을 통한 테스트 격리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활용 시나리오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SSD</a:t>
            </a:r>
            <a:r>
              <a:rPr lang="ko-KR" altLang="en-US" dirty="0"/>
              <a:t>를 실제로 접근하지 않고 예상 동작만 검증 </a:t>
            </a:r>
            <a:r>
              <a:rPr lang="en-US" altLang="ko-KR" dirty="0"/>
              <a:t>(</a:t>
            </a:r>
            <a:r>
              <a:rPr lang="ko-KR" altLang="en-US" dirty="0"/>
              <a:t>파일 </a:t>
            </a:r>
            <a:r>
              <a:rPr lang="en-US" altLang="ko-KR" dirty="0"/>
              <a:t>Read)</a:t>
            </a:r>
            <a:endParaRPr lang="ko-KR" altLang="en-US" dirty="0"/>
          </a:p>
          <a:p>
            <a:r>
              <a:rPr lang="en-US" altLang="ko-KR" dirty="0"/>
              <a:t>Shell </a:t>
            </a:r>
            <a:r>
              <a:rPr lang="ko-KR" altLang="en-US" dirty="0"/>
              <a:t>명령 수행 로직만 집중 테스트 가능</a:t>
            </a:r>
          </a:p>
          <a:p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0CE106B-DE25-4E96-8302-972C98E9F523}"/>
              </a:ext>
            </a:extLst>
          </p:cNvPr>
          <p:cNvSpPr/>
          <p:nvPr/>
        </p:nvSpPr>
        <p:spPr>
          <a:xfrm>
            <a:off x="866274" y="2181727"/>
            <a:ext cx="10255306" cy="124727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 err="1"/>
              <a:t>MockShell</a:t>
            </a:r>
            <a:r>
              <a:rPr lang="en-US" altLang="ko-KR" sz="1800" dirty="0"/>
              <a:t> shell;</a:t>
            </a:r>
          </a:p>
          <a:p>
            <a:r>
              <a:rPr lang="en-US" altLang="ko-KR" sz="1800" dirty="0"/>
              <a:t>EXPECT_CALL(shell, read).Times(1).</a:t>
            </a:r>
            <a:r>
              <a:rPr lang="en-US" altLang="ko-KR" sz="1800" dirty="0" err="1"/>
              <a:t>WillOnce</a:t>
            </a:r>
            <a:r>
              <a:rPr lang="en-US" altLang="ko-KR" sz="1800" dirty="0"/>
              <a:t>(Return(0xDEADBEEF));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49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ABE9D-70B7-4E8F-81AA-2D8A9B8D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리팩터링</a:t>
            </a:r>
            <a:r>
              <a:rPr lang="ko-KR" altLang="en-US" dirty="0"/>
              <a:t> 전후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0ADE8D-1320-467A-B95D-13B76D914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sz="2000" dirty="0"/>
              <a:t>Commit (</a:t>
            </a:r>
            <a:r>
              <a:rPr lang="en-US" altLang="ko-KR" sz="2000" dirty="0">
                <a:hlinkClick r:id="rId2"/>
              </a:rPr>
              <a:t>[refactoring] separate code · </a:t>
            </a:r>
            <a:r>
              <a:rPr lang="en-US" altLang="ko-KR" sz="2000" dirty="0" err="1">
                <a:hlinkClick r:id="rId2"/>
              </a:rPr>
              <a:t>kbwcap</a:t>
            </a:r>
            <a:r>
              <a:rPr lang="en-US" altLang="ko-KR" sz="2000" dirty="0">
                <a:hlinkClick r:id="rId2"/>
              </a:rPr>
              <a:t>/CRA_TeamB_Project@13fbcba</a:t>
            </a:r>
            <a:r>
              <a:rPr lang="en-US" altLang="ko-KR" sz="2000" dirty="0"/>
              <a:t>)</a:t>
            </a:r>
          </a:p>
          <a:p>
            <a:pPr marL="114300" indent="0">
              <a:buNone/>
            </a:pPr>
            <a:r>
              <a:rPr lang="en-US" altLang="ko-KR" sz="2000" dirty="0"/>
              <a:t> - </a:t>
            </a:r>
            <a:r>
              <a:rPr lang="ko-KR" altLang="en-US" sz="2000" dirty="0"/>
              <a:t>모든 기능 </a:t>
            </a:r>
            <a:r>
              <a:rPr lang="en-US" altLang="ko-KR" sz="2000" dirty="0"/>
              <a:t>(Read, Write, Erase </a:t>
            </a:r>
            <a:r>
              <a:rPr lang="ko-KR" altLang="en-US" sz="2000" dirty="0"/>
              <a:t>등</a:t>
            </a:r>
            <a:r>
              <a:rPr lang="en-US" altLang="ko-KR" sz="2000" dirty="0"/>
              <a:t>)</a:t>
            </a:r>
            <a:r>
              <a:rPr lang="ko-KR" altLang="en-US" sz="2000" dirty="0"/>
              <a:t>이 하나의 거대한 소스 파일에 존재</a:t>
            </a:r>
            <a:endParaRPr lang="en-US" altLang="ko-KR" sz="2000" dirty="0"/>
          </a:p>
          <a:p>
            <a:pPr marL="114300" indent="0">
              <a:buNone/>
            </a:pPr>
            <a:r>
              <a:rPr lang="en-US" altLang="ko-KR" sz="2000" dirty="0"/>
              <a:t> -</a:t>
            </a:r>
            <a:r>
              <a:rPr lang="ko-KR" altLang="en-US" sz="2000" dirty="0"/>
              <a:t> 파일 분리하여 가독성 향상</a:t>
            </a:r>
          </a:p>
          <a:p>
            <a:pPr marL="114300" indent="0">
              <a:buNone/>
            </a:pPr>
            <a:endParaRPr lang="en-US" altLang="ko-KR" sz="2000" dirty="0"/>
          </a:p>
          <a:p>
            <a:pPr marL="11430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A2C3671-186B-49FE-B6BA-1444264A1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63" y="2667786"/>
            <a:ext cx="10473329" cy="411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74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343F2-D6E8-4108-B2EA-9C2A9868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리팩터링</a:t>
            </a:r>
            <a:r>
              <a:rPr lang="ko-KR" altLang="en-US" dirty="0"/>
              <a:t> 전후 비교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AD50FA3B-F20F-41C7-8E79-0EEF5E477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sz="2000" dirty="0"/>
              <a:t>Commit (</a:t>
            </a:r>
            <a:r>
              <a:rPr lang="en-US" altLang="ko-KR" sz="2000" dirty="0">
                <a:hlinkClick r:id="rId2"/>
              </a:rPr>
              <a:t>[refactoring] Code Cleanup · </a:t>
            </a:r>
            <a:r>
              <a:rPr lang="en-US" altLang="ko-KR" sz="2000" dirty="0" err="1">
                <a:hlinkClick r:id="rId2"/>
              </a:rPr>
              <a:t>kbwcap</a:t>
            </a:r>
            <a:r>
              <a:rPr lang="en-US" altLang="ko-KR" sz="2000" dirty="0">
                <a:hlinkClick r:id="rId2"/>
              </a:rPr>
              <a:t>/CRA_TeamB_Project@1d82d2e</a:t>
            </a:r>
            <a:r>
              <a:rPr lang="en-US" altLang="ko-KR" sz="2000" dirty="0"/>
              <a:t>)</a:t>
            </a:r>
          </a:p>
          <a:p>
            <a:pPr marL="114300" indent="0">
              <a:buNone/>
            </a:pPr>
            <a:r>
              <a:rPr lang="en-US" altLang="ko-KR" sz="2000" dirty="0"/>
              <a:t>  - SSD : Command</a:t>
            </a:r>
            <a:r>
              <a:rPr lang="ko-KR" altLang="en-US" sz="2000" dirty="0"/>
              <a:t> </a:t>
            </a:r>
            <a:r>
              <a:rPr lang="en-US" altLang="ko-KR" sz="2000" dirty="0"/>
              <a:t>patten</a:t>
            </a:r>
            <a:r>
              <a:rPr lang="ko-KR" altLang="en-US" sz="2000" dirty="0"/>
              <a:t>적용</a:t>
            </a:r>
            <a:endParaRPr lang="en-US" altLang="ko-KR" sz="2000" dirty="0"/>
          </a:p>
          <a:p>
            <a:pPr marL="11430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B579A4-8F3A-481B-A8D8-3B4FF287C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25654"/>
            <a:ext cx="5724525" cy="246316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00598D7-7B0C-45DB-AC5B-672EAB4F7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2325654"/>
            <a:ext cx="5602525" cy="25812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5E05BBB-9CCD-4CDF-8B7E-521E6BC3AF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5192324"/>
            <a:ext cx="5602526" cy="52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1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343F2-D6E8-4108-B2EA-9C2A9868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리팩터링</a:t>
            </a:r>
            <a:r>
              <a:rPr lang="ko-KR" altLang="en-US" dirty="0"/>
              <a:t> 전후 비교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AD50FA3B-F20F-41C7-8E79-0EEF5E477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sz="2000" dirty="0"/>
              <a:t>Commit (</a:t>
            </a:r>
            <a:r>
              <a:rPr lang="en-US" altLang="ko-KR" sz="2000" dirty="0">
                <a:hlinkClick r:id="rId2"/>
              </a:rPr>
              <a:t>erase(ignore, merge) </a:t>
            </a:r>
            <a:r>
              <a:rPr lang="ko-KR" altLang="en-US" sz="2000" dirty="0">
                <a:hlinkClick r:id="rId2"/>
              </a:rPr>
              <a:t>추가 </a:t>
            </a:r>
            <a:r>
              <a:rPr lang="en-US" altLang="ko-KR" sz="2000" dirty="0">
                <a:hlinkClick r:id="rId2"/>
              </a:rPr>
              <a:t>· Pull Request #51 · </a:t>
            </a:r>
            <a:r>
              <a:rPr lang="en-US" altLang="ko-KR" sz="2000" dirty="0" err="1">
                <a:hlinkClick r:id="rId2"/>
              </a:rPr>
              <a:t>raina</a:t>
            </a:r>
            <a:r>
              <a:rPr lang="en-US" altLang="ko-KR" sz="2000" dirty="0">
                <a:hlinkClick r:id="rId2"/>
              </a:rPr>
              <a:t>/</a:t>
            </a:r>
            <a:r>
              <a:rPr lang="en-US" altLang="ko-KR" sz="2000" dirty="0" err="1">
                <a:hlinkClick r:id="rId2"/>
              </a:rPr>
              <a:t>CRA_TeamB_Project</a:t>
            </a:r>
            <a:r>
              <a:rPr lang="en-US" altLang="ko-KR" sz="2000" dirty="0"/>
              <a:t>)</a:t>
            </a:r>
          </a:p>
          <a:p>
            <a:pPr marL="114300" indent="0">
              <a:buNone/>
            </a:pPr>
            <a:r>
              <a:rPr lang="en-US" altLang="ko-KR" sz="2000" dirty="0"/>
              <a:t>  -</a:t>
            </a:r>
            <a:r>
              <a:rPr lang="en-US" altLang="ko-KR" sz="1800" dirty="0"/>
              <a:t> SSD : </a:t>
            </a:r>
            <a:r>
              <a:rPr lang="ko-KR" altLang="en-US" sz="1800" dirty="0"/>
              <a:t>중복 코드 함수로 분리</a:t>
            </a:r>
            <a:r>
              <a:rPr lang="en-US" altLang="ko-KR" sz="1800" dirty="0"/>
              <a:t>, erase</a:t>
            </a:r>
            <a:r>
              <a:rPr lang="ko-KR" altLang="en-US" sz="1800" dirty="0"/>
              <a:t>에 적용</a:t>
            </a:r>
            <a:r>
              <a:rPr lang="en-US" altLang="ko-KR" sz="18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5DBFA34-5507-4A43-B447-4BF7B57C5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340" y="1843359"/>
            <a:ext cx="5901263" cy="47570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C8A8EFD-B489-4959-B18B-F390B8E9A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97" y="2366129"/>
            <a:ext cx="5834684" cy="348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2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ko-KR" altLang="en-US" b="1" dirty="0"/>
              <a:t>프로젝트 개요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446738-61D4-44A1-9A4B-8BAB1FD5D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제목</a:t>
            </a:r>
            <a:r>
              <a:rPr lang="en-US" altLang="ko-KR" dirty="0"/>
              <a:t>: Team B SSD Project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부제</a:t>
            </a:r>
            <a:r>
              <a:rPr lang="en-US" altLang="ko-KR" dirty="0"/>
              <a:t>: </a:t>
            </a:r>
            <a:r>
              <a:rPr lang="ko-KR" altLang="en-US" dirty="0"/>
              <a:t>테스트 자동화 및 명령 기반 </a:t>
            </a:r>
            <a:r>
              <a:rPr lang="en-US" altLang="ko-KR" dirty="0"/>
              <a:t>SSD </a:t>
            </a:r>
            <a:r>
              <a:rPr lang="ko-KR" altLang="en-US" dirty="0"/>
              <a:t>시뮬레이터 개발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날짜 </a:t>
            </a:r>
            <a:r>
              <a:rPr lang="en-US" altLang="ko-KR" b="1" dirty="0"/>
              <a:t>/ </a:t>
            </a:r>
            <a:r>
              <a:rPr lang="ko-KR" altLang="en-US" b="1" dirty="0"/>
              <a:t>발표자</a:t>
            </a:r>
            <a:r>
              <a:rPr lang="en-US" altLang="ko-KR" dirty="0"/>
              <a:t>: 2025.04.07 / </a:t>
            </a:r>
            <a:r>
              <a:rPr lang="ko-KR" altLang="en-US" dirty="0" err="1"/>
              <a:t>김윤제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GitHub</a:t>
            </a:r>
            <a:r>
              <a:rPr lang="en-US" altLang="ko-KR" dirty="0"/>
              <a:t>: </a:t>
            </a:r>
            <a:r>
              <a:rPr lang="en-US" altLang="ko-KR" dirty="0" err="1">
                <a:hlinkClick r:id="rId3"/>
              </a:rPr>
              <a:t>kbwcap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CRA_TeamB_Project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343F2-D6E8-4108-B2EA-9C2A9868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리팩터링</a:t>
            </a:r>
            <a:r>
              <a:rPr lang="ko-KR" altLang="en-US" dirty="0"/>
              <a:t> 전후 비교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AD50FA3B-F20F-41C7-8E79-0EEF5E477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sz="1300" dirty="0"/>
              <a:t>Commit (</a:t>
            </a:r>
            <a:r>
              <a:rPr lang="en-US" altLang="ko-KR" sz="1300" dirty="0">
                <a:hlinkClick r:id="rId2"/>
              </a:rPr>
              <a:t>[refactoring] </a:t>
            </a:r>
            <a:r>
              <a:rPr lang="ko-KR" altLang="en-US" sz="1300" dirty="0">
                <a:hlinkClick r:id="rId2"/>
              </a:rPr>
              <a:t>확장성을 고려한 </a:t>
            </a:r>
            <a:r>
              <a:rPr lang="en-US" altLang="ko-KR" sz="1300" dirty="0">
                <a:hlinkClick r:id="rId2"/>
              </a:rPr>
              <a:t>command pattern </a:t>
            </a:r>
            <a:r>
              <a:rPr lang="ko-KR" altLang="en-US" sz="1300" dirty="0">
                <a:hlinkClick r:id="rId2"/>
              </a:rPr>
              <a:t>적용 </a:t>
            </a:r>
            <a:r>
              <a:rPr lang="en-US" altLang="ko-KR" sz="1300" dirty="0">
                <a:hlinkClick r:id="rId2"/>
              </a:rPr>
              <a:t>by </a:t>
            </a:r>
            <a:r>
              <a:rPr lang="en-US" altLang="ko-KR" sz="1300" dirty="0" err="1">
                <a:hlinkClick r:id="rId2"/>
              </a:rPr>
              <a:t>wbmper</a:t>
            </a:r>
            <a:r>
              <a:rPr lang="en-US" altLang="ko-KR" sz="1300" dirty="0">
                <a:hlinkClick r:id="rId2"/>
              </a:rPr>
              <a:t> · Pull Request #43 · </a:t>
            </a:r>
            <a:r>
              <a:rPr lang="en-US" altLang="ko-KR" sz="1300" dirty="0" err="1">
                <a:hlinkClick r:id="rId2"/>
              </a:rPr>
              <a:t>kbwcap</a:t>
            </a:r>
            <a:r>
              <a:rPr lang="en-US" altLang="ko-KR" sz="1300" dirty="0">
                <a:hlinkClick r:id="rId2"/>
              </a:rPr>
              <a:t>/</a:t>
            </a:r>
            <a:r>
              <a:rPr lang="en-US" altLang="ko-KR" sz="1300" dirty="0" err="1">
                <a:hlinkClick r:id="rId2"/>
              </a:rPr>
              <a:t>CRA_TeamB_Project</a:t>
            </a:r>
            <a:r>
              <a:rPr lang="en-US" altLang="ko-KR" sz="1300" dirty="0"/>
              <a:t>)</a:t>
            </a:r>
          </a:p>
          <a:p>
            <a:pPr marL="114300" indent="0">
              <a:buNone/>
            </a:pPr>
            <a:r>
              <a:rPr lang="en-US" altLang="ko-KR" sz="2000" dirty="0"/>
              <a:t>  - </a:t>
            </a:r>
            <a:r>
              <a:rPr lang="en-US" altLang="ko-KR" sz="2000" dirty="0" err="1"/>
              <a:t>TestShell</a:t>
            </a:r>
            <a:r>
              <a:rPr lang="en-US" altLang="ko-KR" sz="2000" dirty="0"/>
              <a:t> : </a:t>
            </a:r>
            <a:r>
              <a:rPr lang="ko-KR" altLang="en-US" sz="2000" dirty="0"/>
              <a:t>중복 코드 제거</a:t>
            </a:r>
            <a:endParaRPr lang="en-US" altLang="ko-KR" sz="2000" dirty="0"/>
          </a:p>
          <a:p>
            <a:pPr marL="11430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78B4FB-3CB3-4D54-88D1-B6530D1B6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32" y="2396704"/>
            <a:ext cx="11029361" cy="32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43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343F2-D6E8-4108-B2EA-9C2A9868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리팩터링</a:t>
            </a:r>
            <a:r>
              <a:rPr lang="ko-KR" altLang="en-US" dirty="0"/>
              <a:t> 전후 비교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AD50FA3B-F20F-41C7-8E79-0EEF5E477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sz="1300" dirty="0"/>
              <a:t>Commit (</a:t>
            </a:r>
            <a:r>
              <a:rPr lang="en-US" altLang="ko-KR" sz="1300" dirty="0">
                <a:hlinkClick r:id="rId2"/>
              </a:rPr>
              <a:t>[refactoring] </a:t>
            </a:r>
            <a:r>
              <a:rPr lang="ko-KR" altLang="en-US" sz="1300" dirty="0">
                <a:hlinkClick r:id="rId2"/>
              </a:rPr>
              <a:t>확장성을 고려한 </a:t>
            </a:r>
            <a:r>
              <a:rPr lang="en-US" altLang="ko-KR" sz="1300" dirty="0">
                <a:hlinkClick r:id="rId2"/>
              </a:rPr>
              <a:t>command pattern </a:t>
            </a:r>
            <a:r>
              <a:rPr lang="ko-KR" altLang="en-US" sz="1300" dirty="0">
                <a:hlinkClick r:id="rId2"/>
              </a:rPr>
              <a:t>적용 </a:t>
            </a:r>
            <a:r>
              <a:rPr lang="en-US" altLang="ko-KR" sz="1300" dirty="0">
                <a:hlinkClick r:id="rId2"/>
              </a:rPr>
              <a:t>by </a:t>
            </a:r>
            <a:r>
              <a:rPr lang="en-US" altLang="ko-KR" sz="1300" dirty="0" err="1">
                <a:hlinkClick r:id="rId2"/>
              </a:rPr>
              <a:t>wbmper</a:t>
            </a:r>
            <a:r>
              <a:rPr lang="en-US" altLang="ko-KR" sz="1300" dirty="0">
                <a:hlinkClick r:id="rId2"/>
              </a:rPr>
              <a:t> · Pull Request #43 · </a:t>
            </a:r>
            <a:r>
              <a:rPr lang="en-US" altLang="ko-KR" sz="1300" dirty="0" err="1">
                <a:hlinkClick r:id="rId2"/>
              </a:rPr>
              <a:t>kbwcap</a:t>
            </a:r>
            <a:r>
              <a:rPr lang="en-US" altLang="ko-KR" sz="1300" dirty="0">
                <a:hlinkClick r:id="rId2"/>
              </a:rPr>
              <a:t>/</a:t>
            </a:r>
            <a:r>
              <a:rPr lang="en-US" altLang="ko-KR" sz="1300" dirty="0" err="1">
                <a:hlinkClick r:id="rId2"/>
              </a:rPr>
              <a:t>CRA_TeamB_Project</a:t>
            </a:r>
            <a:r>
              <a:rPr lang="en-US" altLang="ko-KR" sz="1300" dirty="0"/>
              <a:t>)</a:t>
            </a:r>
          </a:p>
          <a:p>
            <a:pPr marL="114300" indent="0">
              <a:buNone/>
            </a:pPr>
            <a:r>
              <a:rPr lang="en-US" altLang="ko-KR" sz="2000" dirty="0"/>
              <a:t>  - </a:t>
            </a:r>
            <a:r>
              <a:rPr lang="en-US" altLang="ko-KR" sz="2000" dirty="0" err="1"/>
              <a:t>TestShell</a:t>
            </a:r>
            <a:r>
              <a:rPr lang="en-US" altLang="ko-KR" sz="2000" dirty="0"/>
              <a:t> : Command Patten </a:t>
            </a:r>
            <a:r>
              <a:rPr lang="ko-KR" altLang="en-US" sz="2000" dirty="0"/>
              <a:t>적용</a:t>
            </a:r>
            <a:endParaRPr lang="en-US" altLang="ko-KR" sz="2000" dirty="0"/>
          </a:p>
          <a:p>
            <a:pPr marL="11430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B91929-9B91-41DF-BDB8-834D47AC6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780" y="2147467"/>
            <a:ext cx="5974951" cy="19907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2E8766-639F-4A58-A966-238321106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06" y="4316379"/>
            <a:ext cx="117443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12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ABE9D-70B7-4E8F-81AA-2D8A9B8D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리팩터링</a:t>
            </a:r>
            <a:r>
              <a:rPr lang="ko-KR" altLang="en-US" dirty="0"/>
              <a:t> 전후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0ADE8D-1320-467A-B95D-13B76D914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ko-KR" altLang="en-US" sz="4100" dirty="0"/>
              <a:t>□ </a:t>
            </a:r>
            <a:r>
              <a:rPr lang="en-US" altLang="ko-KR" sz="4100" dirty="0"/>
              <a:t>Before Refactoring</a:t>
            </a:r>
          </a:p>
          <a:p>
            <a:pPr marL="114300" indent="0">
              <a:buNone/>
            </a:pPr>
            <a:r>
              <a:rPr lang="ko-KR" altLang="en-US" sz="2900" dirty="0"/>
              <a:t>모든 기능 </a:t>
            </a:r>
            <a:r>
              <a:rPr lang="en-US" altLang="ko-KR" sz="2900" dirty="0"/>
              <a:t>(Read, Write, Erase </a:t>
            </a:r>
            <a:r>
              <a:rPr lang="ko-KR" altLang="en-US" sz="2900" dirty="0"/>
              <a:t>등</a:t>
            </a:r>
            <a:r>
              <a:rPr lang="en-US" altLang="ko-KR" sz="2900" dirty="0"/>
              <a:t>)</a:t>
            </a:r>
            <a:r>
              <a:rPr lang="ko-KR" altLang="en-US" sz="2900" dirty="0"/>
              <a:t>이 하나의 거대한 소스 파일에 존재</a:t>
            </a:r>
          </a:p>
          <a:p>
            <a:pPr marL="114300" indent="0">
              <a:buNone/>
            </a:pPr>
            <a:r>
              <a:rPr lang="ko-KR" altLang="en-US" sz="2900" dirty="0"/>
              <a:t>함수 내부에서 조건 분기 및 예외 처리 중첩</a:t>
            </a:r>
          </a:p>
          <a:p>
            <a:pPr marL="114300" indent="0">
              <a:buNone/>
            </a:pPr>
            <a:r>
              <a:rPr lang="ko-KR" altLang="en-US" sz="2900" dirty="0"/>
              <a:t>테스트 및 유지보수가 어려움</a:t>
            </a:r>
          </a:p>
          <a:p>
            <a:pPr marL="114300" indent="0">
              <a:buNone/>
            </a:pPr>
            <a:r>
              <a:rPr lang="ko-KR" altLang="en-US" sz="2900" dirty="0"/>
              <a:t>새로운 기능 추가 시 코드 충돌 빈번</a:t>
            </a:r>
            <a:endParaRPr lang="en-US" altLang="ko-KR" sz="2900" dirty="0"/>
          </a:p>
          <a:p>
            <a:pPr marL="114300" indent="0">
              <a:buNone/>
            </a:pPr>
            <a:r>
              <a:rPr lang="ko-KR" altLang="en-US" sz="2900" dirty="0"/>
              <a:t>중복코드 존재</a:t>
            </a:r>
          </a:p>
          <a:p>
            <a:pPr marL="114300" indent="0">
              <a:buNone/>
            </a:pPr>
            <a:endParaRPr lang="ko-KR" altLang="en-US" sz="3400" dirty="0"/>
          </a:p>
          <a:p>
            <a:pPr marL="114300" indent="0">
              <a:buNone/>
            </a:pPr>
            <a:r>
              <a:rPr lang="ko-KR" altLang="en-US" sz="4100" dirty="0"/>
              <a:t>□ </a:t>
            </a:r>
            <a:r>
              <a:rPr lang="en-US" altLang="ko-KR" sz="4100" dirty="0"/>
              <a:t>After Refactoring</a:t>
            </a:r>
          </a:p>
          <a:p>
            <a:pPr marL="114300" indent="0">
              <a:buNone/>
            </a:pPr>
            <a:r>
              <a:rPr lang="ko-KR" altLang="en-US" sz="2900" dirty="0"/>
              <a:t>기능별 클래스를 개별 파일로 분리 </a:t>
            </a:r>
            <a:r>
              <a:rPr lang="en-US" altLang="ko-KR" sz="2900" dirty="0"/>
              <a:t>(ex. WriteCommand.cpp, EraseCommand.cpp </a:t>
            </a:r>
            <a:r>
              <a:rPr lang="ko-KR" altLang="en-US" sz="2900" dirty="0"/>
              <a:t>등</a:t>
            </a:r>
            <a:r>
              <a:rPr lang="en-US" altLang="ko-KR" sz="2900" dirty="0"/>
              <a:t>)</a:t>
            </a:r>
          </a:p>
          <a:p>
            <a:pPr marL="114300" indent="0">
              <a:buNone/>
            </a:pPr>
            <a:r>
              <a:rPr lang="en-US" altLang="ko-KR" sz="2900" dirty="0" err="1"/>
              <a:t>Icommand</a:t>
            </a:r>
            <a:r>
              <a:rPr lang="en-US" altLang="ko-KR" sz="2900" dirty="0"/>
              <a:t> </a:t>
            </a:r>
            <a:r>
              <a:rPr lang="ko-KR" altLang="en-US" sz="2900" dirty="0"/>
              <a:t>인터페이스 도입으로 공통 </a:t>
            </a:r>
            <a:r>
              <a:rPr lang="en-US" altLang="ko-KR" sz="2900" dirty="0"/>
              <a:t>execute() </a:t>
            </a:r>
            <a:r>
              <a:rPr lang="ko-KR" altLang="en-US" sz="2900" dirty="0"/>
              <a:t>제공</a:t>
            </a:r>
          </a:p>
          <a:p>
            <a:pPr marL="114300" indent="0">
              <a:buNone/>
            </a:pPr>
            <a:r>
              <a:rPr lang="en-US" altLang="ko-KR" sz="2900" dirty="0" err="1"/>
              <a:t>CommandBuffer</a:t>
            </a:r>
            <a:r>
              <a:rPr lang="en-US" altLang="ko-KR" sz="2900" dirty="0"/>
              <a:t>, </a:t>
            </a:r>
            <a:r>
              <a:rPr lang="en-US" altLang="ko-KR" sz="2900" dirty="0" err="1"/>
              <a:t>VirtualSSD</a:t>
            </a:r>
            <a:r>
              <a:rPr lang="en-US" altLang="ko-KR" sz="2900" dirty="0"/>
              <a:t> </a:t>
            </a:r>
            <a:r>
              <a:rPr lang="ko-KR" altLang="en-US" sz="2900" dirty="0"/>
              <a:t>중심 구조 구성</a:t>
            </a:r>
          </a:p>
          <a:p>
            <a:pPr marL="114300" indent="0">
              <a:buNone/>
            </a:pPr>
            <a:r>
              <a:rPr lang="en-US" altLang="ko-KR" sz="2900" dirty="0"/>
              <a:t>Command Pattern </a:t>
            </a:r>
            <a:r>
              <a:rPr lang="ko-KR" altLang="en-US" sz="2900" dirty="0"/>
              <a:t>적용 → 명령어 객체화 및 큐 기반 실행</a:t>
            </a:r>
            <a:endParaRPr lang="en-US" altLang="ko-KR" sz="2900" dirty="0"/>
          </a:p>
          <a:p>
            <a:pPr marL="114300" indent="0">
              <a:buNone/>
            </a:pPr>
            <a:r>
              <a:rPr lang="ko-KR" altLang="en-US" sz="2900" dirty="0"/>
              <a:t>중복코드 제거로 코드 가독성 및 코드 사이즈 감소</a:t>
            </a:r>
            <a:r>
              <a:rPr lang="en-US" altLang="ko-KR" sz="2900" dirty="0"/>
              <a:t>.</a:t>
            </a:r>
            <a:endParaRPr lang="ko-KR" altLang="en-US" sz="29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5419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9F34E-48DC-45AE-859A-AC8AB93D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느낀점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회고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4D167-1C29-4825-9136-1952B2ACD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095" y="1413092"/>
            <a:ext cx="10515600" cy="4927686"/>
          </a:xfrm>
        </p:spPr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“</a:t>
            </a:r>
            <a:r>
              <a:rPr lang="ko-KR" altLang="en-US" dirty="0"/>
              <a:t>처음엔 낯설었지만</a:t>
            </a:r>
            <a:r>
              <a:rPr lang="en-US" altLang="ko-KR" dirty="0"/>
              <a:t>, TDD</a:t>
            </a:r>
            <a:r>
              <a:rPr lang="ko-KR" altLang="en-US" dirty="0"/>
              <a:t>와 </a:t>
            </a:r>
            <a:r>
              <a:rPr lang="en-US" altLang="ko-KR" dirty="0"/>
              <a:t>Mocking</a:t>
            </a:r>
            <a:r>
              <a:rPr lang="ko-KR" altLang="en-US" dirty="0"/>
              <a:t>을 활용해보면서 테스트의 중요성을 체감했습니다</a:t>
            </a:r>
            <a:r>
              <a:rPr lang="en-US" altLang="ko-KR" dirty="0"/>
              <a:t>.“ (</a:t>
            </a:r>
            <a:r>
              <a:rPr lang="ko-KR" altLang="en-US" dirty="0"/>
              <a:t>병운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“</a:t>
            </a:r>
            <a:r>
              <a:rPr lang="ko-KR" altLang="en-US" dirty="0"/>
              <a:t>코드 리뷰 중심의 문화가 익숙해져 많은 인사이트를 얻었습니다</a:t>
            </a:r>
            <a:r>
              <a:rPr lang="en-US" altLang="ko-KR" dirty="0"/>
              <a:t>.“ (</a:t>
            </a:r>
            <a:r>
              <a:rPr lang="ko-KR" altLang="en-US" dirty="0"/>
              <a:t>화영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“Mocking </a:t>
            </a:r>
            <a:r>
              <a:rPr lang="ko-KR" altLang="en-US" dirty="0"/>
              <a:t>이용하니 </a:t>
            </a:r>
            <a:r>
              <a:rPr lang="en-US" altLang="ko-KR" dirty="0"/>
              <a:t>SSD</a:t>
            </a:r>
            <a:r>
              <a:rPr lang="ko-KR" altLang="en-US" dirty="0"/>
              <a:t>에 의존성 없이 개발 할 수 있다는 것을 알게 되었습니다</a:t>
            </a:r>
            <a:r>
              <a:rPr lang="en-US" altLang="ko-KR" dirty="0"/>
              <a:t>.” (</a:t>
            </a:r>
            <a:r>
              <a:rPr lang="ko-KR" altLang="en-US" dirty="0"/>
              <a:t>유증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“3</a:t>
            </a:r>
            <a:r>
              <a:rPr lang="ko-KR" altLang="en-US" dirty="0"/>
              <a:t>주 간의 교육을 통해</a:t>
            </a:r>
            <a:r>
              <a:rPr lang="en-US" altLang="ko-KR" dirty="0"/>
              <a:t>,</a:t>
            </a:r>
            <a:r>
              <a:rPr lang="ko-KR" altLang="en-US" dirty="0"/>
              <a:t> 코드 리뷰를 할 수 있는 배경 지식을 얻었다는 것을 몸소 체감했습니다</a:t>
            </a:r>
            <a:r>
              <a:rPr lang="en-US" altLang="ko-KR" dirty="0"/>
              <a:t>.” (</a:t>
            </a:r>
            <a:r>
              <a:rPr lang="ko-KR" altLang="en-US" dirty="0"/>
              <a:t>윤제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8324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402BA-1EF2-4002-A825-949D8CBF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추가적으로 보충이 필요 부분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551044-852F-431B-9588-5ACE0C271F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CI/CD </a:t>
            </a:r>
            <a:r>
              <a:rPr lang="ko-KR" altLang="en-US" b="1" dirty="0"/>
              <a:t>및 자동화 개선 아이디어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테스트 자동 실행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로그 압축 및 관리 기능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향후 확장 아이디어 등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01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0850C-D34E-42AD-8B1C-74D7F6EB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조원 소개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4F8B2A0-F103-4675-A7DA-5A6A1B5DC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b="1" dirty="0"/>
              <a:t>Team B - Best Reviewers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최고의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Reviewer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를 지향하는 사람들의 모임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16F389D-5B2A-4C6E-9D37-9BB658538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642365"/>
              </p:ext>
            </p:extLst>
          </p:nvPr>
        </p:nvGraphicFramePr>
        <p:xfrm>
          <a:off x="838200" y="3239293"/>
          <a:ext cx="10054390" cy="2680245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989346">
                  <a:extLst>
                    <a:ext uri="{9D8B030D-6E8A-4147-A177-3AD203B41FA5}">
                      <a16:colId xmlns:a16="http://schemas.microsoft.com/office/drawing/2014/main" val="3364149304"/>
                    </a:ext>
                  </a:extLst>
                </a:gridCol>
                <a:gridCol w="1794885">
                  <a:extLst>
                    <a:ext uri="{9D8B030D-6E8A-4147-A177-3AD203B41FA5}">
                      <a16:colId xmlns:a16="http://schemas.microsoft.com/office/drawing/2014/main" val="411218901"/>
                    </a:ext>
                  </a:extLst>
                </a:gridCol>
                <a:gridCol w="2737637">
                  <a:extLst>
                    <a:ext uri="{9D8B030D-6E8A-4147-A177-3AD203B41FA5}">
                      <a16:colId xmlns:a16="http://schemas.microsoft.com/office/drawing/2014/main" val="3679865363"/>
                    </a:ext>
                  </a:extLst>
                </a:gridCol>
                <a:gridCol w="1510841">
                  <a:extLst>
                    <a:ext uri="{9D8B030D-6E8A-4147-A177-3AD203B41FA5}">
                      <a16:colId xmlns:a16="http://schemas.microsoft.com/office/drawing/2014/main" val="1029196182"/>
                    </a:ext>
                  </a:extLst>
                </a:gridCol>
                <a:gridCol w="3021681">
                  <a:extLst>
                    <a:ext uri="{9D8B030D-6E8A-4147-A177-3AD203B41FA5}">
                      <a16:colId xmlns:a16="http://schemas.microsoft.com/office/drawing/2014/main" val="3411894620"/>
                    </a:ext>
                  </a:extLst>
                </a:gridCol>
              </a:tblGrid>
              <a:tr h="536049"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현업 팀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ea"/>
                          <a:ea typeface="+mn-ea"/>
                        </a:rPr>
                        <a:t>KonxID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메일 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425099"/>
                  </a:ext>
                </a:extLst>
              </a:tr>
              <a:tr h="536049">
                <a:tc>
                  <a:txBody>
                    <a:bodyPr/>
                    <a:lstStyle/>
                    <a:p>
                      <a:r>
                        <a:rPr lang="ko-KR" altLang="en-US" sz="1600" dirty="0" err="1">
                          <a:latin typeface="+mn-ea"/>
                          <a:ea typeface="+mn-ea"/>
                        </a:rPr>
                        <a:t>고병운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ea"/>
                          <a:ea typeface="+mn-ea"/>
                        </a:rPr>
                        <a:t>Multimedia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sz="1600" dirty="0">
                          <a:latin typeface="+mn-ea"/>
                          <a:ea typeface="+mn-ea"/>
                        </a:rPr>
                        <a:t>(S.LSI)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ea"/>
                          <a:ea typeface="+mn-ea"/>
                        </a:rPr>
                        <a:t>byeongun.ko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ea"/>
                          <a:ea typeface="+mn-ea"/>
                        </a:rPr>
                        <a:t>kbwcap@gmail.com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085816"/>
                  </a:ext>
                </a:extLst>
              </a:tr>
              <a:tr h="536049">
                <a:tc>
                  <a:txBody>
                    <a:bodyPr/>
                    <a:lstStyle/>
                    <a:p>
                      <a:r>
                        <a:rPr lang="ko-KR" altLang="en-US" sz="1600" dirty="0" err="1">
                          <a:latin typeface="+mn-ea"/>
                          <a:ea typeface="+mn-ea"/>
                        </a:rPr>
                        <a:t>김유증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개발자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개발품질팀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메모리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)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ea"/>
                          <a:ea typeface="+mn-ea"/>
                        </a:rPr>
                        <a:t>yuz010.kim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ea"/>
                          <a:ea typeface="+mn-ea"/>
                        </a:rPr>
                        <a:t>rladbwmd123@gmail.com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757754"/>
                  </a:ext>
                </a:extLst>
              </a:tr>
              <a:tr h="536049">
                <a:tc>
                  <a:txBody>
                    <a:bodyPr/>
                    <a:lstStyle/>
                    <a:p>
                      <a:r>
                        <a:rPr lang="ko-KR" altLang="en-US" sz="1600">
                          <a:latin typeface="+mn-ea"/>
                          <a:ea typeface="+mn-ea"/>
                        </a:rPr>
                        <a:t>김윤제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개발자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발표자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ea"/>
                          <a:ea typeface="+mn-ea"/>
                        </a:rPr>
                        <a:t>S/W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개발팀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메모리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)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ea"/>
                          <a:ea typeface="+mn-ea"/>
                        </a:rPr>
                        <a:t>yunje.kim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ea"/>
                          <a:ea typeface="+mn-ea"/>
                        </a:rPr>
                        <a:t>kjo7811@naver.com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347850"/>
                  </a:ext>
                </a:extLst>
              </a:tr>
              <a:tr h="536049">
                <a:tc>
                  <a:txBody>
                    <a:bodyPr/>
                    <a:lstStyle/>
                    <a:p>
                      <a:r>
                        <a:rPr lang="ko-KR" altLang="en-US" sz="1600">
                          <a:latin typeface="+mn-ea"/>
                          <a:ea typeface="+mn-ea"/>
                        </a:rPr>
                        <a:t>박화영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개발자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차세대공정개발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반도체연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)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ea"/>
                          <a:ea typeface="+mn-ea"/>
                        </a:rPr>
                        <a:t>hjy.park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ea"/>
                          <a:ea typeface="+mn-ea"/>
                        </a:rPr>
                        <a:t>raina.bak@gmail.com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030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5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4FC37-C890-4353-91A5-2AD47B4C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Ground Rules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E15D-7835-42A4-9B25-574AA3951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아침 인사 하기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u="sng" dirty="0">
                <a:solidFill>
                  <a:srgbClr val="1F2328"/>
                </a:solidFill>
                <a:effectLst/>
                <a:latin typeface="-apple-system"/>
              </a:rPr>
              <a:t>하던 일은 다음날로 미루고 </a:t>
            </a:r>
            <a:r>
              <a:rPr lang="en-US" altLang="ko-KR" u="sng" strike="sngStrike" dirty="0">
                <a:solidFill>
                  <a:srgbClr val="FF0000"/>
                </a:solidFill>
                <a:latin typeface="-apple-system"/>
              </a:rPr>
              <a:t>17:00</a:t>
            </a:r>
            <a:r>
              <a:rPr lang="en-US" altLang="ko-KR" b="0" i="0" u="sng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ko-KR" altLang="en-US" b="0" i="0" u="sng" dirty="0">
                <a:solidFill>
                  <a:srgbClr val="1F2328"/>
                </a:solidFill>
                <a:effectLst/>
                <a:latin typeface="-apple-system"/>
              </a:rPr>
              <a:t>→ </a:t>
            </a:r>
            <a:r>
              <a:rPr lang="en-US" altLang="ko-KR" u="sng" dirty="0">
                <a:solidFill>
                  <a:srgbClr val="0070C0"/>
                </a:solidFill>
                <a:latin typeface="-apple-system"/>
              </a:rPr>
              <a:t>19:00</a:t>
            </a:r>
            <a:r>
              <a:rPr lang="en-US" altLang="ko-KR" b="0" i="0" u="sng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ko-KR" altLang="en-US" b="0" i="0" u="sng" dirty="0">
                <a:solidFill>
                  <a:srgbClr val="1F2328"/>
                </a:solidFill>
                <a:effectLst/>
                <a:latin typeface="-apple-system"/>
              </a:rPr>
              <a:t>퇴근 </a:t>
            </a:r>
            <a:r>
              <a:rPr lang="en-US" altLang="ko-KR" b="0" i="0" u="sng" dirty="0">
                <a:solidFill>
                  <a:srgbClr val="1F2328"/>
                </a:solidFill>
                <a:effectLst/>
                <a:latin typeface="-apple-system"/>
              </a:rPr>
              <a:t>X.</a:t>
            </a:r>
            <a:br>
              <a:rPr lang="en-US" altLang="ko-KR" b="0" i="0" u="sng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US" altLang="ko-KR" b="0" i="0" u="sng" dirty="0">
                <a:solidFill>
                  <a:srgbClr val="1F2328"/>
                </a:solidFill>
                <a:effectLst/>
                <a:latin typeface="-apple-system"/>
              </a:rPr>
              <a:t>(2</a:t>
            </a:r>
            <a:r>
              <a:rPr lang="ko-KR" altLang="en-US" b="0" i="0" u="sng" dirty="0">
                <a:solidFill>
                  <a:srgbClr val="1F2328"/>
                </a:solidFill>
                <a:effectLst/>
                <a:latin typeface="-apple-system"/>
              </a:rPr>
              <a:t>번째 미션으로 </a:t>
            </a:r>
            <a:r>
              <a:rPr lang="en-US" altLang="ko-KR" b="0" i="0" u="sng" dirty="0">
                <a:solidFill>
                  <a:srgbClr val="1F2328"/>
                </a:solidFill>
                <a:effectLst/>
                <a:latin typeface="-apple-system"/>
              </a:rPr>
              <a:t>… OMG)</a:t>
            </a:r>
            <a:endParaRPr lang="ko-KR" altLang="en-US" b="0" i="0" u="sng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altLang="ko-KR" b="0" i="0" u="sng" dirty="0">
                <a:solidFill>
                  <a:srgbClr val="1F2328"/>
                </a:solidFill>
                <a:effectLst/>
                <a:latin typeface="-apple-system"/>
              </a:rPr>
              <a:t>Approver </a:t>
            </a:r>
            <a:r>
              <a:rPr lang="en-US" altLang="ko-KR" b="0" i="0" u="sng" strike="sngStrike" dirty="0">
                <a:solidFill>
                  <a:srgbClr val="FF0000"/>
                </a:solidFill>
                <a:effectLst/>
                <a:latin typeface="-apple-system"/>
              </a:rPr>
              <a:t>3</a:t>
            </a:r>
            <a:r>
              <a:rPr lang="en-US" altLang="ko-KR" b="0" i="0" u="sng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ko-KR" altLang="en-US" b="0" i="0" u="sng" dirty="0">
                <a:solidFill>
                  <a:srgbClr val="1F2328"/>
                </a:solidFill>
                <a:effectLst/>
                <a:latin typeface="-apple-system"/>
              </a:rPr>
              <a:t>→ </a:t>
            </a:r>
            <a:r>
              <a:rPr lang="en-US" altLang="ko-KR" b="0" i="0" u="sng" dirty="0">
                <a:solidFill>
                  <a:srgbClr val="0070C0"/>
                </a:solidFill>
                <a:effectLst/>
                <a:latin typeface="-apple-system"/>
              </a:rPr>
              <a:t>2</a:t>
            </a:r>
            <a:r>
              <a:rPr lang="ko-KR" altLang="en-US" b="0" i="0" u="sng" dirty="0">
                <a:solidFill>
                  <a:srgbClr val="1F2328"/>
                </a:solidFill>
                <a:effectLst/>
                <a:latin typeface="-apple-system"/>
              </a:rPr>
              <a:t>인 이상 </a:t>
            </a:r>
            <a:r>
              <a:rPr lang="en-US" altLang="ko-KR" b="0" i="0" u="sng" dirty="0">
                <a:solidFill>
                  <a:srgbClr val="1F2328"/>
                </a:solidFill>
                <a:effectLst/>
                <a:latin typeface="-apple-system"/>
              </a:rPr>
              <a:t>, all review </a:t>
            </a:r>
            <a:r>
              <a:rPr lang="ko-KR" altLang="en-US" b="0" i="0" u="sng" dirty="0">
                <a:solidFill>
                  <a:srgbClr val="1F2328"/>
                </a:solidFill>
                <a:effectLst/>
                <a:latin typeface="-apple-system"/>
              </a:rPr>
              <a:t>받기</a:t>
            </a:r>
            <a:r>
              <a:rPr lang="en-US" altLang="ko-KR" b="0" i="0" u="sng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endParaRPr lang="ko-KR" altLang="en-US" b="0" i="0" u="sng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altLang="ko-KR" b="0" i="0" u="sng" dirty="0">
                <a:solidFill>
                  <a:srgbClr val="1F2328"/>
                </a:solidFill>
                <a:effectLst/>
                <a:latin typeface="-apple-system"/>
              </a:rPr>
              <a:t>commit</a:t>
            </a:r>
            <a:r>
              <a:rPr lang="ko-KR" altLang="en-US" b="0" i="0" u="sng" dirty="0">
                <a:solidFill>
                  <a:srgbClr val="1F2328"/>
                </a:solidFill>
                <a:effectLst/>
                <a:latin typeface="-apple-system"/>
              </a:rPr>
              <a:t>은 </a:t>
            </a:r>
            <a:r>
              <a:rPr lang="en-US" altLang="ko-KR" u="sng" strike="sngStrike" dirty="0">
                <a:solidFill>
                  <a:srgbClr val="FF0000"/>
                </a:solidFill>
                <a:latin typeface="-apple-system"/>
              </a:rPr>
              <a:t>16:00</a:t>
            </a:r>
            <a:r>
              <a:rPr lang="en-US" altLang="ko-KR" b="0" i="0" u="sng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ko-KR" altLang="en-US" b="0" i="0" u="sng" dirty="0">
                <a:solidFill>
                  <a:srgbClr val="1F2328"/>
                </a:solidFill>
                <a:effectLst/>
                <a:latin typeface="-apple-system"/>
              </a:rPr>
              <a:t>→ </a:t>
            </a:r>
            <a:r>
              <a:rPr lang="en-US" altLang="ko-KR" u="sng" dirty="0">
                <a:solidFill>
                  <a:srgbClr val="0070C0"/>
                </a:solidFill>
                <a:latin typeface="-apple-system"/>
              </a:rPr>
              <a:t>17:00</a:t>
            </a:r>
            <a:r>
              <a:rPr lang="en-US" altLang="ko-KR" b="0" i="0" u="sng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ko-KR" altLang="en-US" b="0" i="0" u="sng" dirty="0">
                <a:solidFill>
                  <a:srgbClr val="1F2328"/>
                </a:solidFill>
                <a:effectLst/>
                <a:latin typeface="-apple-system"/>
              </a:rPr>
              <a:t>시 전까지 만 올리기</a:t>
            </a:r>
            <a:r>
              <a:rPr lang="en-US" altLang="ko-KR" b="0" i="0" u="sng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  <a:endParaRPr lang="ko-KR" alt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마지막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Reviewer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가 </a:t>
            </a:r>
            <a:r>
              <a:rPr lang="ko-KR" altLang="en-US" b="0" i="0" dirty="0" err="1">
                <a:solidFill>
                  <a:srgbClr val="1F2328"/>
                </a:solidFill>
                <a:effectLst/>
                <a:latin typeface="-apple-system"/>
              </a:rPr>
              <a:t>머지하고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Branch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삭제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Commit Message Format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사용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: [TAG] </a:t>
            </a:r>
            <a:r>
              <a:rPr lang="ko-KR" altLang="en-US" b="0" i="0" dirty="0" err="1">
                <a:solidFill>
                  <a:srgbClr val="1F2328"/>
                </a:solidFill>
                <a:effectLst/>
                <a:latin typeface="-apple-system"/>
              </a:rPr>
              <a:t>커밋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 내용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PR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수정 반영 시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"Done" comment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달기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Google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코딩 스타일 사용하기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개발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Feature PR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 시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,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Unit Test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 포함하기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퇴근 인사 하기</a:t>
            </a:r>
          </a:p>
          <a:p>
            <a:pPr marL="11430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42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700F4-3449-43ED-AA54-0B5E2283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UML </a:t>
            </a:r>
            <a:r>
              <a:rPr lang="ko-KR" altLang="en-US" dirty="0"/>
              <a:t>다이어그램 </a:t>
            </a:r>
            <a:r>
              <a:rPr lang="en-US" altLang="ko-KR" dirty="0"/>
              <a:t>(SSD </a:t>
            </a:r>
            <a:r>
              <a:rPr lang="ko-KR" altLang="en-US" dirty="0"/>
              <a:t>구조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3AA6C66-4127-4A48-B872-23D5D3A78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0" y="1164478"/>
            <a:ext cx="9145946" cy="523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9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FF04A-218E-4E03-8F40-D39648B1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Design Pattern &amp; SOLID </a:t>
            </a:r>
            <a:r>
              <a:rPr lang="ko-KR" altLang="en-US" dirty="0"/>
              <a:t>적용 포인트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71090-0167-4134-B11F-5D489C5FD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SSD </a:t>
            </a:r>
            <a:r>
              <a:rPr lang="ko-KR" altLang="en-US" dirty="0"/>
              <a:t>모듈 </a:t>
            </a:r>
            <a:r>
              <a:rPr lang="en-US" altLang="ko-KR" dirty="0"/>
              <a:t>: Design Pattern 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Command Pattern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본 시스템은 </a:t>
            </a:r>
            <a:r>
              <a:rPr lang="en-US" altLang="ko-KR" dirty="0"/>
              <a:t>Command </a:t>
            </a:r>
            <a:r>
              <a:rPr lang="ko-KR" altLang="en-US" dirty="0"/>
              <a:t>패턴을 활용하여 </a:t>
            </a:r>
            <a:r>
              <a:rPr lang="en-US" altLang="ko-KR" dirty="0" err="1"/>
              <a:t>WriteCommand</a:t>
            </a:r>
            <a:r>
              <a:rPr lang="en-US" altLang="ko-KR" dirty="0"/>
              <a:t>, </a:t>
            </a:r>
            <a:r>
              <a:rPr lang="en-US" altLang="ko-KR" dirty="0" err="1"/>
              <a:t>EraseCommand</a:t>
            </a:r>
            <a:r>
              <a:rPr lang="en-US" altLang="ko-KR" dirty="0"/>
              <a:t>, </a:t>
            </a:r>
            <a:r>
              <a:rPr lang="ko-KR" altLang="en-US" dirty="0"/>
              <a:t>등의 명령을 </a:t>
            </a:r>
            <a:r>
              <a:rPr lang="ko-KR" altLang="en-US" dirty="0" err="1"/>
              <a:t>추상화하였습니다</a:t>
            </a:r>
            <a:r>
              <a:rPr lang="en-US" altLang="ko-KR" dirty="0"/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ICommand</a:t>
            </a:r>
            <a:r>
              <a:rPr lang="en-US" altLang="ko-KR" dirty="0"/>
              <a:t> </a:t>
            </a:r>
            <a:r>
              <a:rPr lang="ko-KR" altLang="en-US" dirty="0"/>
              <a:t>인터페이스를 기반으로 </a:t>
            </a:r>
            <a:r>
              <a:rPr lang="en-US" altLang="ko-KR" dirty="0" err="1"/>
              <a:t>WriteCommand</a:t>
            </a:r>
            <a:r>
              <a:rPr lang="en-US" altLang="ko-KR" dirty="0"/>
              <a:t>, </a:t>
            </a:r>
            <a:r>
              <a:rPr lang="en-US" altLang="ko-KR" dirty="0" err="1"/>
              <a:t>EraseCommand</a:t>
            </a:r>
            <a:r>
              <a:rPr lang="en-US" altLang="ko-KR" dirty="0"/>
              <a:t>, </a:t>
            </a:r>
            <a:r>
              <a:rPr lang="en-US" altLang="ko-KR" dirty="0" err="1"/>
              <a:t>ReadCommand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 err="1"/>
              <a:t>EraseCommand</a:t>
            </a:r>
            <a:r>
              <a:rPr lang="en-US" altLang="ko-KR" dirty="0"/>
              <a:t>  </a:t>
            </a:r>
            <a:r>
              <a:rPr lang="ko-KR" altLang="en-US" dirty="0"/>
              <a:t>클래스를 구현</a:t>
            </a:r>
            <a:r>
              <a:rPr lang="en-US" altLang="ko-KR" dirty="0"/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CommandBuffer</a:t>
            </a:r>
            <a:r>
              <a:rPr lang="en-US" altLang="ko-KR" dirty="0"/>
              <a:t> </a:t>
            </a:r>
            <a:r>
              <a:rPr lang="ko-KR" altLang="en-US" dirty="0"/>
              <a:t>클래스는 명령어를 저장하고 실행할 수 있도록 관리함</a:t>
            </a:r>
            <a:r>
              <a:rPr lang="en-US" altLang="ko-KR" dirty="0"/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VirtualSSD</a:t>
            </a:r>
            <a:r>
              <a:rPr lang="ko-KR" altLang="en-US" dirty="0"/>
              <a:t>는 </a:t>
            </a:r>
            <a:r>
              <a:rPr lang="en-US" altLang="ko-KR" dirty="0" err="1"/>
              <a:t>CommandBuffer</a:t>
            </a:r>
            <a:r>
              <a:rPr lang="ko-KR" altLang="en-US" dirty="0"/>
              <a:t>를 포함하여 명령어 실행을 담당</a:t>
            </a:r>
            <a:r>
              <a:rPr lang="en-US" altLang="ko-KR" dirty="0"/>
              <a:t>.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이 패턴을 통해 명령을 객체화하고 큐</a:t>
            </a:r>
            <a:r>
              <a:rPr lang="en-US" altLang="ko-KR" dirty="0"/>
              <a:t>(</a:t>
            </a:r>
            <a:r>
              <a:rPr lang="ko-KR" altLang="en-US" dirty="0"/>
              <a:t>버퍼</a:t>
            </a:r>
            <a:r>
              <a:rPr lang="en-US" altLang="ko-KR" dirty="0"/>
              <a:t>)</a:t>
            </a:r>
            <a:r>
              <a:rPr lang="ko-KR" altLang="en-US" dirty="0"/>
              <a:t>에서 실행할 수 있도록 유연성을 높였습니다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Singleton Pattern (</a:t>
            </a:r>
            <a:r>
              <a:rPr lang="ko-KR" altLang="en-US" dirty="0"/>
              <a:t>부분 적용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VirtualSSD</a:t>
            </a:r>
            <a:r>
              <a:rPr lang="en-US" altLang="ko-KR" dirty="0"/>
              <a:t> </a:t>
            </a:r>
            <a:r>
              <a:rPr lang="ko-KR" altLang="en-US" dirty="0"/>
              <a:t>객체는 하나의 </a:t>
            </a:r>
            <a:r>
              <a:rPr lang="en-US" altLang="ko-KR" dirty="0" err="1"/>
              <a:t>CommandBuffer</a:t>
            </a:r>
            <a:r>
              <a:rPr lang="ko-KR" altLang="en-US" dirty="0"/>
              <a:t>를 관리하므로</a:t>
            </a:r>
            <a:r>
              <a:rPr lang="en-US" altLang="ko-KR" dirty="0"/>
              <a:t>, Singleton</a:t>
            </a:r>
            <a:r>
              <a:rPr lang="ko-KR" altLang="en-US" dirty="0"/>
              <a:t> 패턴을 고려할 수 있지만 현재 구현은 이를 강제하지 않음</a:t>
            </a:r>
            <a:r>
              <a:rPr lang="en-US" altLang="ko-KR" dirty="0"/>
              <a:t>.</a:t>
            </a:r>
          </a:p>
          <a:p>
            <a:pPr lvl="2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 </a:t>
            </a:r>
            <a:r>
              <a:rPr lang="ko-KR" altLang="en-US" dirty="0"/>
              <a:t>테스트 전략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GoogleTest</a:t>
            </a:r>
            <a:r>
              <a:rPr lang="ko-KR" altLang="en-US" dirty="0"/>
              <a:t>의 </a:t>
            </a:r>
            <a:r>
              <a:rPr lang="en-US" altLang="ko-KR" dirty="0"/>
              <a:t>EXPECT_CALL </a:t>
            </a:r>
            <a:r>
              <a:rPr lang="ko-KR" altLang="en-US" dirty="0"/>
              <a:t>기반 예측 검증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60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FF04A-218E-4E03-8F40-D39648B1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Design Pattern &amp; SOLID </a:t>
            </a:r>
            <a:r>
              <a:rPr lang="ko-KR" altLang="en-US" dirty="0"/>
              <a:t>적용 포인트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71090-0167-4134-B11F-5D489C5FD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SSD </a:t>
            </a:r>
            <a:r>
              <a:rPr lang="ko-KR" altLang="en-US" dirty="0"/>
              <a:t>모듈</a:t>
            </a:r>
            <a:r>
              <a:rPr lang="en-US" altLang="ko-KR" dirty="0"/>
              <a:t> : SOLID </a:t>
            </a:r>
            <a:r>
              <a:rPr lang="ko-KR" altLang="en-US" dirty="0"/>
              <a:t>이론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SRP (</a:t>
            </a:r>
            <a:r>
              <a:rPr lang="ko-KR" altLang="en-US" dirty="0"/>
              <a:t>단일 책임 원칙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각 클래스는 명확한 역할을 가짐</a:t>
            </a:r>
            <a:r>
              <a:rPr lang="en-US" altLang="ko-KR" dirty="0"/>
              <a:t>:</a:t>
            </a:r>
          </a:p>
          <a:p>
            <a:pPr lvl="3">
              <a:lnSpc>
                <a:spcPct val="120000"/>
              </a:lnSpc>
            </a:pPr>
            <a:r>
              <a:rPr lang="en-US" altLang="ko-KR" dirty="0" err="1"/>
              <a:t>CommandBuffer</a:t>
            </a:r>
            <a:r>
              <a:rPr lang="en-US" altLang="ko-KR" dirty="0"/>
              <a:t>: </a:t>
            </a:r>
            <a:r>
              <a:rPr lang="ko-KR" altLang="en-US" dirty="0"/>
              <a:t>명령 저장 및 실행 관리</a:t>
            </a:r>
            <a:r>
              <a:rPr lang="en-US" altLang="ko-KR" dirty="0"/>
              <a:t>.</a:t>
            </a:r>
          </a:p>
          <a:p>
            <a:pPr lvl="3">
              <a:lnSpc>
                <a:spcPct val="120000"/>
              </a:lnSpc>
            </a:pPr>
            <a:r>
              <a:rPr lang="en-US" altLang="ko-KR" dirty="0" err="1"/>
              <a:t>ICommand</a:t>
            </a:r>
            <a:r>
              <a:rPr lang="en-US" altLang="ko-KR" dirty="0"/>
              <a:t> </a:t>
            </a:r>
            <a:r>
              <a:rPr lang="ko-KR" altLang="en-US" dirty="0"/>
              <a:t>및 그 하위 클래스</a:t>
            </a:r>
            <a:r>
              <a:rPr lang="en-US" altLang="ko-KR" dirty="0"/>
              <a:t>: SSD</a:t>
            </a:r>
            <a:r>
              <a:rPr lang="ko-KR" altLang="en-US" dirty="0"/>
              <a:t>에 대한 특정 작업을 수행</a:t>
            </a:r>
            <a:r>
              <a:rPr lang="en-US" altLang="ko-KR" dirty="0"/>
              <a:t>.</a:t>
            </a:r>
          </a:p>
          <a:p>
            <a:pPr lvl="3">
              <a:lnSpc>
                <a:spcPct val="120000"/>
              </a:lnSpc>
            </a:pPr>
            <a:r>
              <a:rPr lang="en-US" altLang="ko-KR" dirty="0" err="1"/>
              <a:t>VirtualSSD</a:t>
            </a:r>
            <a:r>
              <a:rPr lang="en-US" altLang="ko-KR" dirty="0"/>
              <a:t>: SSD </a:t>
            </a:r>
            <a:r>
              <a:rPr lang="ko-KR" altLang="en-US" dirty="0"/>
              <a:t>상태 관리 및 명령 실행</a:t>
            </a:r>
            <a:r>
              <a:rPr lang="en-US" altLang="ko-KR" dirty="0"/>
              <a:t>.</a:t>
            </a:r>
          </a:p>
          <a:p>
            <a:pPr lvl="3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OCP (</a:t>
            </a:r>
            <a:r>
              <a:rPr lang="ko-KR" altLang="en-US" dirty="0"/>
              <a:t>개방</a:t>
            </a:r>
            <a:r>
              <a:rPr lang="en-US" altLang="ko-KR" dirty="0"/>
              <a:t>-</a:t>
            </a:r>
            <a:r>
              <a:rPr lang="ko-KR" altLang="en-US" dirty="0"/>
              <a:t>폐쇄 원칙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ICommand</a:t>
            </a:r>
            <a:r>
              <a:rPr lang="en-US" altLang="ko-KR" dirty="0"/>
              <a:t> </a:t>
            </a:r>
            <a:r>
              <a:rPr lang="ko-KR" altLang="en-US" dirty="0"/>
              <a:t>인터페이스를 통해 확장 가능</a:t>
            </a:r>
            <a:r>
              <a:rPr lang="en-US" altLang="ko-KR" dirty="0"/>
              <a:t>.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새로운 명령을 추가할 때 기존 코드를 변경할 필요 없음</a:t>
            </a:r>
            <a:r>
              <a:rPr lang="en-US" altLang="ko-KR" dirty="0"/>
              <a:t>.</a:t>
            </a:r>
          </a:p>
          <a:p>
            <a:pPr lvl="3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LSP (</a:t>
            </a:r>
            <a:r>
              <a:rPr lang="ko-KR" altLang="en-US" dirty="0" err="1"/>
              <a:t>리스코프</a:t>
            </a:r>
            <a:r>
              <a:rPr lang="ko-KR" altLang="en-US" dirty="0"/>
              <a:t> 치환 원칙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WriteCommand</a:t>
            </a:r>
            <a:r>
              <a:rPr lang="en-US" altLang="ko-KR" dirty="0"/>
              <a:t>, </a:t>
            </a:r>
            <a:r>
              <a:rPr lang="en-US" altLang="ko-KR" dirty="0" err="1"/>
              <a:t>EraseCommand</a:t>
            </a:r>
            <a:r>
              <a:rPr lang="en-US" altLang="ko-KR" dirty="0"/>
              <a:t> </a:t>
            </a:r>
            <a:r>
              <a:rPr lang="ko-KR" altLang="en-US" dirty="0"/>
              <a:t>등은 </a:t>
            </a:r>
            <a:r>
              <a:rPr lang="en-US" altLang="ko-KR" dirty="0" err="1"/>
              <a:t>ICommand</a:t>
            </a:r>
            <a:r>
              <a:rPr lang="en-US" altLang="ko-KR" dirty="0"/>
              <a:t> </a:t>
            </a:r>
            <a:r>
              <a:rPr lang="ko-KR" altLang="en-US" dirty="0"/>
              <a:t>인터페이스를 따르므로 </a:t>
            </a:r>
            <a:r>
              <a:rPr lang="en-US" altLang="ko-KR" dirty="0" err="1"/>
              <a:t>CommandBuffer</a:t>
            </a:r>
            <a:r>
              <a:rPr lang="ko-KR" altLang="en-US" dirty="0"/>
              <a:t>에서 일관되게 처리 가능</a:t>
            </a:r>
            <a:r>
              <a:rPr lang="en-US" altLang="ko-KR" dirty="0"/>
              <a:t>.</a:t>
            </a:r>
          </a:p>
          <a:p>
            <a:pPr lvl="2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ISP (</a:t>
            </a:r>
            <a:r>
              <a:rPr lang="ko-KR" altLang="en-US" dirty="0"/>
              <a:t>인터페이스 분리 원칙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ICommand</a:t>
            </a:r>
            <a:r>
              <a:rPr lang="en-US" altLang="ko-KR" dirty="0"/>
              <a:t> </a:t>
            </a:r>
            <a:r>
              <a:rPr lang="ko-KR" altLang="en-US" dirty="0"/>
              <a:t>인터페이스는 필요한 최소한의 기능</a:t>
            </a:r>
            <a:r>
              <a:rPr lang="en-US" altLang="ko-KR" dirty="0"/>
              <a:t>(execute())</a:t>
            </a:r>
            <a:r>
              <a:rPr lang="ko-KR" altLang="en-US" dirty="0"/>
              <a:t>만 제공하므로</a:t>
            </a:r>
            <a:r>
              <a:rPr lang="en-US" altLang="ko-KR" dirty="0"/>
              <a:t>, </a:t>
            </a:r>
            <a:r>
              <a:rPr lang="ko-KR" altLang="en-US" dirty="0"/>
              <a:t>불필요한 의존성이 없음</a:t>
            </a:r>
            <a:r>
              <a:rPr lang="en-US" altLang="ko-KR" dirty="0"/>
              <a:t>.</a:t>
            </a:r>
          </a:p>
          <a:p>
            <a:pPr lvl="2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DIP (</a:t>
            </a:r>
            <a:r>
              <a:rPr lang="ko-KR" altLang="en-US" dirty="0"/>
              <a:t>의존성 역전 원칙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VirtualSSD</a:t>
            </a:r>
            <a:r>
              <a:rPr lang="ko-KR" altLang="en-US" dirty="0"/>
              <a:t>는 </a:t>
            </a:r>
            <a:r>
              <a:rPr lang="en-US" altLang="ko-KR" dirty="0" err="1"/>
              <a:t>ICommand</a:t>
            </a:r>
            <a:r>
              <a:rPr lang="en-US" altLang="ko-KR" dirty="0"/>
              <a:t> </a:t>
            </a:r>
            <a:r>
              <a:rPr lang="ko-KR" altLang="en-US" dirty="0"/>
              <a:t>인터페이스를 통해 명령을 처리하므로</a:t>
            </a:r>
            <a:r>
              <a:rPr lang="en-US" altLang="ko-KR" dirty="0"/>
              <a:t>, </a:t>
            </a:r>
            <a:r>
              <a:rPr lang="ko-KR" altLang="en-US" dirty="0"/>
              <a:t>명령어 클래스의 세부 구현에 직접 의존하지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581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B9798-31F0-7013-948B-58B15F262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4ACC0-1DA8-EB30-CE90-B5919FCB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UML </a:t>
            </a:r>
            <a:r>
              <a:rPr lang="ko-KR" altLang="en-US" dirty="0"/>
              <a:t>다이어그램 </a:t>
            </a:r>
            <a:r>
              <a:rPr lang="en-US" altLang="ko-KR" dirty="0"/>
              <a:t>(TEST SHELL </a:t>
            </a:r>
            <a:r>
              <a:rPr lang="ko-KR" altLang="en-US" dirty="0"/>
              <a:t>구조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E3CB47A-37BC-4BEB-97C1-012F70977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857" y="1063163"/>
            <a:ext cx="8904286" cy="575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48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FF04A-218E-4E03-8F40-D39648B1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Design Pattern &amp; SOLID </a:t>
            </a:r>
            <a:r>
              <a:rPr lang="ko-KR" altLang="en-US" dirty="0"/>
              <a:t>적용 포인트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71090-0167-4134-B11F-5D489C5FD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733" y="1280517"/>
            <a:ext cx="10515600" cy="492768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Test Shell </a:t>
            </a:r>
            <a:r>
              <a:rPr lang="ko-KR" altLang="en-US" dirty="0"/>
              <a:t>모듈 </a:t>
            </a:r>
            <a:r>
              <a:rPr lang="en-US" altLang="ko-KR" dirty="0"/>
              <a:t>: Design Pattern 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Command </a:t>
            </a:r>
            <a:r>
              <a:rPr lang="ko-KR" altLang="en-US" dirty="0"/>
              <a:t>패턴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ICommand</a:t>
            </a:r>
            <a:r>
              <a:rPr lang="en-US" altLang="ko-KR" dirty="0"/>
              <a:t>(Interface)</a:t>
            </a:r>
            <a:r>
              <a:rPr lang="ko-KR" altLang="en-US" dirty="0"/>
              <a:t>를 통해 </a:t>
            </a:r>
            <a:r>
              <a:rPr lang="en-US" altLang="ko-KR" dirty="0"/>
              <a:t>Command</a:t>
            </a:r>
            <a:r>
              <a:rPr lang="ko-KR" altLang="en-US" dirty="0"/>
              <a:t>를 명령하는 측과 </a:t>
            </a:r>
            <a:r>
              <a:rPr lang="en-US" altLang="ko-KR" dirty="0"/>
              <a:t>Command</a:t>
            </a:r>
            <a:r>
              <a:rPr lang="ko-KR" altLang="en-US" dirty="0"/>
              <a:t>를 수행하는 측을 분리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각각의 명령</a:t>
            </a:r>
            <a:r>
              <a:rPr lang="en-US" altLang="ko-KR" dirty="0"/>
              <a:t>(</a:t>
            </a:r>
            <a:r>
              <a:rPr lang="ko-KR" altLang="en-US" dirty="0"/>
              <a:t>쓰기</a:t>
            </a:r>
            <a:r>
              <a:rPr lang="en-US" altLang="ko-KR" dirty="0"/>
              <a:t>, </a:t>
            </a:r>
            <a:r>
              <a:rPr lang="ko-KR" altLang="en-US" dirty="0"/>
              <a:t>읽기</a:t>
            </a:r>
            <a:r>
              <a:rPr lang="en-US" altLang="ko-KR" dirty="0"/>
              <a:t>, </a:t>
            </a:r>
            <a:r>
              <a:rPr lang="ko-KR" altLang="en-US" dirty="0"/>
              <a:t>플러시 등</a:t>
            </a:r>
            <a:r>
              <a:rPr lang="en-US" altLang="ko-KR" dirty="0"/>
              <a:t>)</a:t>
            </a:r>
            <a:r>
              <a:rPr lang="ko-KR" altLang="en-US" dirty="0"/>
              <a:t>을 객체로 캡슐화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UserCommandQueue</a:t>
            </a:r>
            <a:r>
              <a:rPr lang="ko-KR" altLang="en-US" dirty="0"/>
              <a:t>는 명령들을 큐에 저장하고 실행을 요청하며</a:t>
            </a:r>
            <a:r>
              <a:rPr lang="en-US" altLang="ko-KR" dirty="0"/>
              <a:t>, </a:t>
            </a:r>
            <a:r>
              <a:rPr lang="en-US" altLang="ko-KR" dirty="0" err="1"/>
              <a:t>ShellTest</a:t>
            </a:r>
            <a:r>
              <a:rPr lang="ko-KR" altLang="en-US" dirty="0"/>
              <a:t>는 받은 </a:t>
            </a:r>
            <a:r>
              <a:rPr lang="en-US" altLang="ko-KR" dirty="0"/>
              <a:t>Command</a:t>
            </a:r>
            <a:r>
              <a:rPr lang="ko-KR" altLang="en-US" dirty="0"/>
              <a:t>를 실행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Strategy/Polymorphism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UserCommandQueue</a:t>
            </a:r>
            <a:r>
              <a:rPr lang="ko-KR" altLang="en-US" dirty="0"/>
              <a:t>의 </a:t>
            </a:r>
            <a:r>
              <a:rPr lang="en-US" altLang="ko-KR" dirty="0"/>
              <a:t>execute(</a:t>
            </a:r>
            <a:r>
              <a:rPr lang="en-US" altLang="ko-KR" dirty="0" err="1"/>
              <a:t>Ishell</a:t>
            </a:r>
            <a:r>
              <a:rPr lang="en-US" altLang="ko-KR" dirty="0"/>
              <a:t>&amp;)</a:t>
            </a:r>
            <a:r>
              <a:rPr lang="ko-KR" altLang="en-US" dirty="0"/>
              <a:t>를 통한 </a:t>
            </a:r>
            <a:r>
              <a:rPr lang="en-US" altLang="ko-KR" dirty="0"/>
              <a:t>Command </a:t>
            </a:r>
            <a:r>
              <a:rPr lang="ko-KR" altLang="en-US" dirty="0"/>
              <a:t>실행 전략을 주입 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테스트 시에는 </a:t>
            </a:r>
            <a:r>
              <a:rPr lang="en-US" altLang="ko-KR" dirty="0" err="1"/>
              <a:t>MockShell</a:t>
            </a:r>
            <a:r>
              <a:rPr lang="en-US" altLang="ko-KR" dirty="0"/>
              <a:t>, </a:t>
            </a:r>
            <a:r>
              <a:rPr lang="ko-KR" altLang="en-US" dirty="0"/>
              <a:t>실제 실행시에는 </a:t>
            </a:r>
            <a:r>
              <a:rPr lang="en-US" altLang="ko-KR" dirty="0" err="1"/>
              <a:t>ShellTest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주입해서 사용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 Singleton </a:t>
            </a:r>
            <a:r>
              <a:rPr lang="ko-KR" altLang="en-US" dirty="0"/>
              <a:t>패턴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테스트 수트 로드</a:t>
            </a:r>
            <a:r>
              <a:rPr lang="en-US" altLang="ko-KR" dirty="0"/>
              <a:t>, </a:t>
            </a:r>
            <a:r>
              <a:rPr lang="ko-KR" altLang="en-US" dirty="0"/>
              <a:t>등록</a:t>
            </a:r>
            <a:r>
              <a:rPr lang="en-US" altLang="ko-KR" dirty="0"/>
              <a:t>, </a:t>
            </a:r>
            <a:r>
              <a:rPr lang="ko-KR" altLang="en-US" dirty="0"/>
              <a:t>실행을 하나의 객체로 관리되어야 하기 때문에 </a:t>
            </a:r>
            <a:r>
              <a:rPr lang="en-US" altLang="ko-KR" dirty="0" err="1"/>
              <a:t>TestManager</a:t>
            </a:r>
            <a:r>
              <a:rPr lang="ko-KR" altLang="en-US" dirty="0"/>
              <a:t>를</a:t>
            </a:r>
            <a:r>
              <a:rPr lang="en-US" altLang="ko-KR" dirty="0"/>
              <a:t> Singleton</a:t>
            </a:r>
            <a:r>
              <a:rPr lang="ko-KR" altLang="en-US" dirty="0"/>
              <a:t>으로 구현</a:t>
            </a:r>
            <a:r>
              <a:rPr lang="en-US" altLang="ko-KR" dirty="0"/>
              <a:t>. </a:t>
            </a:r>
          </a:p>
          <a:p>
            <a:pPr lvl="2">
              <a:lnSpc>
                <a:spcPct val="12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947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1532</Words>
  <Application>Microsoft Office PowerPoint</Application>
  <PresentationFormat>와이드스크린</PresentationFormat>
  <Paragraphs>242</Paragraphs>
  <Slides>24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-apple-system</vt:lpstr>
      <vt:lpstr>inherit</vt:lpstr>
      <vt:lpstr>Malgun Gothic</vt:lpstr>
      <vt:lpstr>Malgun Gothic</vt:lpstr>
      <vt:lpstr>Arial</vt:lpstr>
      <vt:lpstr>Office 테마</vt:lpstr>
      <vt:lpstr>PowerPoint 프레젠테이션</vt:lpstr>
      <vt:lpstr>프로젝트 개요</vt:lpstr>
      <vt:lpstr>조원 소개</vt:lpstr>
      <vt:lpstr>Ground Rules</vt:lpstr>
      <vt:lpstr>UML 다이어그램 (SSD 구조)</vt:lpstr>
      <vt:lpstr>Design Pattern &amp; SOLID 적용 포인트</vt:lpstr>
      <vt:lpstr>Design Pattern &amp; SOLID 적용 포인트</vt:lpstr>
      <vt:lpstr>UML 다이어그램 (TEST SHELL 구조)</vt:lpstr>
      <vt:lpstr>Design Pattern &amp; SOLID 적용 포인트</vt:lpstr>
      <vt:lpstr>Design Pattern &amp; SOLID 적용 포인트</vt:lpstr>
      <vt:lpstr>시나리오 추가 시, Shell 재빌드 이슈 해결</vt:lpstr>
      <vt:lpstr>시나리오 추가 시, Shell 재빌드 이슈 해결</vt:lpstr>
      <vt:lpstr>TDD 활용 예시</vt:lpstr>
      <vt:lpstr>Mocking 활용 예시</vt:lpstr>
      <vt:lpstr>Mocking 활용 예시</vt:lpstr>
      <vt:lpstr>Mocking 활용 예시</vt:lpstr>
      <vt:lpstr>리팩터링 전후 비교</vt:lpstr>
      <vt:lpstr>리팩터링 전후 비교</vt:lpstr>
      <vt:lpstr>리팩터링 전후 비교</vt:lpstr>
      <vt:lpstr>리팩터링 전후 비교</vt:lpstr>
      <vt:lpstr>리팩터링 전후 비교</vt:lpstr>
      <vt:lpstr>리팩터링 전후 비교</vt:lpstr>
      <vt:lpstr>느낀점 / 회고</vt:lpstr>
      <vt:lpstr>추가적으로 보충이 필요 부분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147</cp:revision>
  <dcterms:created xsi:type="dcterms:W3CDTF">2024-04-15T01:50:35Z</dcterms:created>
  <dcterms:modified xsi:type="dcterms:W3CDTF">2025-04-07T02:10:03Z</dcterms:modified>
</cp:coreProperties>
</file>