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m1awcv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ga91iu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br3u91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qx132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ua6qxo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4o8tck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ffr23u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i84se9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yg16y7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fa4aqa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9qcnrz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