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jl4fsk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oo72f7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gydviy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