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3-5017-10769rc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3-5017-u244bg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3-5017-12zfwfe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The acient torn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Steam train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test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