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5017-z09979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5017-msj9u3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Bycicle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