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" Extension="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
<Relationships xmlns="http://schemas.openxmlformats.org/package/2006/relationships">
  <Relationship Id="rId1" Target="ppt/presentation.xml" Type="http://schemas.openxmlformats.org/officeDocument/2006/relationships/officeDocument"/>
  <Relationship Id="rId2" Target="docProps/core.xml" Type="http://schemas.openxmlformats.org/package/2006/relationships/metadata/core-properties"/>
  <Relationship Id="rId3" Target="docProps/app.xml" Type="http://schemas.openxmlformats.org/officeDocument/2006/relationships/extended-properties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
    
    <Relationship Id="rId6" Target="slides/slide1.xml" Type="http://schemas.openxmlformats.org/officeDocument/2006/relationships/slide"/>
  
    
    <Relationship Id="rId7" Target="slides/slide2.xml" Type="http://schemas.openxmlformats.org/officeDocument/2006/relationships/slide"/>
  
    
    <Relationship Id="rId8" Target="slides/slide3.xml" Type="http://schemas.openxmlformats.org/officeDocument/2006/relationships/slide"/>
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5017-an22t2" Type="http://schemas.openxmlformats.org/officeDocument/2006/relationships/image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5017-wat42l" Type="http://schemas.openxmlformats.org/officeDocument/2006/relationships/image"/>
</Relationships>
</file>

<file path=ppt/slides/_rels/slide3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  <Relationship Id="rId2" Target="../media/ppt_image20151103-5017-1pydtye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Bridge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Pool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Steam train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PNG Logo</vt:lpstr>
      <vt:lpstr>GIF Logo</vt:lpstr>
      <vt:lpstr>SVG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