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6ur5h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4n39un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1sddr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x7lnce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176mg3q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1ri93zj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18xn40p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abet5z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1mhfglz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7693-x055w3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Paper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