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561-1v0tkqk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561-1bdrxg7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561-btc235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