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1yox61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936-1vugal4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