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561-194cyts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561-dprln8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