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v6wy6b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lg1qwb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db4er1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