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yn6xzp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f0mjdg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