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6wu4nb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07wp26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hgx4es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