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0812-g2i53y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0812-b493zi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Coffee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Pool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