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1wdg2gt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189uykl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r4ewsy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Bycicle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