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1y6f928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ul31pt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z20cyn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Bycicle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The acient torn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