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llrc5t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3wdm82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xwjn88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