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0812-3xv8be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0812-1onlehm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Steam train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Bycicle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