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1ua9xao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zscdou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4-10812-ntyxd0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Glasses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