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m272dc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yejit6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udzqja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