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1qysmyh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3qunu0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56zcrd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Glasses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