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dldl5d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ylpi2u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uv4amd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