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wkvccu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um9w1c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l1go5m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6kuz8h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srlq6z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8eotwp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x1mttd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tpvdmb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x5zcsf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oouu02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159-1agfumj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