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1ecncnc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3jmzee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11pbt64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3t41jp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kext3x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j5fu4j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13st2x5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The acient torn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book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Bridge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