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y19ldm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k10j2m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dit30h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60iml8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ikglh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