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54s0gj" Type="http://schemas.openxmlformats.org/officeDocument/2006/relationships/image"/>
</Relationships>
</file>

<file path=ppt/slides/_rels/slide1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7vvuig" Type="http://schemas.openxmlformats.org/officeDocument/2006/relationships/image"/>
</Relationships>
</file>

<file path=ppt/slides/_rels/slide1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cql2dn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x9acei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ifck3z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bukzal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tpzmji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ukr9zr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w9yp1v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7qruaw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338-1kzq2ff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book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Bridge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Bycicle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Glasses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The acient torn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