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7tg2k8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omk7a7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vs5lsj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kas70d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zd2uzj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zen8ip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pjmb6p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w3aqfe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rb0als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yoyxwx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hgh54u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