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" Extension="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    
    <Relationship Id="rId9" Target="slides/slide4.xml" Type="http://schemas.openxmlformats.org/officeDocument/2006/relationships/slide"/>
  
    
    <Relationship Id="rId10" Target="slides/slide5.xml" Type="http://schemas.openxmlformats.org/officeDocument/2006/relationships/slide"/>
  
    
    <Relationship Id="rId11" Target="slides/slide6.xml" Type="http://schemas.openxmlformats.org/officeDocument/2006/relationships/slide"/>
  
    
    <Relationship Id="rId12" Target="slides/slide7.xml" Type="http://schemas.openxmlformats.org/officeDocument/2006/relationships/slide"/>
  
    
    <Relationship Id="rId13" Target="slides/slide8.xml" Type="http://schemas.openxmlformats.org/officeDocument/2006/relationships/slide"/>
  
    
    <Relationship Id="rId14" Target="slides/slide9.xml" Type="http://schemas.openxmlformats.org/officeDocument/2006/relationships/slide"/>
  
    
    <Relationship Id="rId15" Target="slides/slide10.xml" Type="http://schemas.openxmlformats.org/officeDocument/2006/relationships/slide"/>
  
    
    <Relationship Id="rId16" Target="slides/slide11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338-ljiq1x" Type="http://schemas.openxmlformats.org/officeDocument/2006/relationships/image"/>
</Relationships>
</file>

<file path=ppt/slides/_rels/slide10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338-1nnqif1" Type="http://schemas.openxmlformats.org/officeDocument/2006/relationships/image"/>
</Relationships>
</file>

<file path=ppt/slides/_rels/slide1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338-19vyei0" Type="http://schemas.openxmlformats.org/officeDocument/2006/relationships/image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338-1vpdo4s" Type="http://schemas.openxmlformats.org/officeDocument/2006/relationships/image"/>
</Relationships>
</file>

<file path=ppt/slides/_rels/slide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338-1ioef6s" Type="http://schemas.openxmlformats.org/officeDocument/2006/relationships/image"/>
</Relationships>
</file>

<file path=ppt/slides/_rels/slide4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338-9vfl7u" Type="http://schemas.openxmlformats.org/officeDocument/2006/relationships/image"/>
</Relationships>
</file>

<file path=ppt/slides/_rels/slide5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338-lzuowx" Type="http://schemas.openxmlformats.org/officeDocument/2006/relationships/image"/>
</Relationships>
</file>

<file path=ppt/slides/_rels/slide6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338-14e584k" Type="http://schemas.openxmlformats.org/officeDocument/2006/relationships/image"/>
</Relationships>
</file>

<file path=ppt/slides/_rels/slide7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338-swaryw" Type="http://schemas.openxmlformats.org/officeDocument/2006/relationships/image"/>
</Relationships>
</file>

<file path=ppt/slides/_rels/slide8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338-yp6vg8" Type="http://schemas.openxmlformats.org/officeDocument/2006/relationships/image"/>
</Relationships>
</file>

<file path=ppt/slides/_rels/slide9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338-30d7t1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马驽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book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Bridge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吉诺比利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test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Coffee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Steam train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Pool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Bycicle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Glasses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The acient torn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PNG Logo</vt:lpstr>
      <vt:lpstr>GIF Logo</vt:lpstr>
      <vt:lpstr>SVG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