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    
    <Relationship Id="rId16" Target="slides/slide11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h99175" Type="http://schemas.openxmlformats.org/officeDocument/2006/relationships/image"/>
</Relationships>
</file>

<file path=ppt/slides/_rels/slide10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9ddaj8" Type="http://schemas.openxmlformats.org/officeDocument/2006/relationships/image"/>
</Relationships>
</file>

<file path=ppt/slides/_rels/slide1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mmsyj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1ki4nq9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1vvql3c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1i4py96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4axjtt" Type="http://schemas.openxmlformats.org/officeDocument/2006/relationships/image"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79oieu" Type="http://schemas.openxmlformats.org/officeDocument/2006/relationships/image"/>
</Relationships>
</file>

<file path=ppt/slides/_rels/slide7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1pedscg" Type="http://schemas.openxmlformats.org/officeDocument/2006/relationships/image"/>
</Relationships>
</file>

<file path=ppt/slides/_rels/slide8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8o912i" Type="http://schemas.openxmlformats.org/officeDocument/2006/relationships/image"/>
</Relationships>
</file>

<file path=ppt/slides/_rels/slide9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1cnaj9n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马驽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book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Bridge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吉诺比利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test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Coffee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Steam train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Pool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Bycicle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Glasses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The acient torn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