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vznjg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p0u2sw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adbzf0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6orp94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t224y2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julp7w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vygqkn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l2fjoj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5d2udz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ch352t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r8whd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