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n6fzio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u4ov8r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