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nofjoh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fr9868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