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mp2tbq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2ewpwp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y0s5ih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f3s6z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fsyj58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dz7sv5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