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u4dbko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kqgxg2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uyb8yc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54x5ja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11crs11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432nkm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马驽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Coffee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Steam train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Pool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